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7"/>
  </p:notesMasterIdLst>
  <p:sldIdLst>
    <p:sldId id="360" r:id="rId2"/>
    <p:sldId id="324" r:id="rId3"/>
    <p:sldId id="326" r:id="rId4"/>
    <p:sldId id="359" r:id="rId5"/>
    <p:sldId id="327" r:id="rId6"/>
    <p:sldId id="328" r:id="rId7"/>
    <p:sldId id="339" r:id="rId8"/>
    <p:sldId id="337" r:id="rId9"/>
    <p:sldId id="342" r:id="rId10"/>
    <p:sldId id="340" r:id="rId11"/>
    <p:sldId id="338" r:id="rId12"/>
    <p:sldId id="344" r:id="rId13"/>
    <p:sldId id="343" r:id="rId14"/>
    <p:sldId id="345" r:id="rId15"/>
    <p:sldId id="346" r:id="rId16"/>
    <p:sldId id="331" r:id="rId17"/>
    <p:sldId id="348" r:id="rId18"/>
    <p:sldId id="349" r:id="rId19"/>
    <p:sldId id="350" r:id="rId20"/>
    <p:sldId id="351" r:id="rId21"/>
    <p:sldId id="352" r:id="rId22"/>
    <p:sldId id="353" r:id="rId23"/>
    <p:sldId id="355" r:id="rId24"/>
    <p:sldId id="332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21B72-7AEB-4ED7-AB88-B47B251003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879DBF-5B5A-432F-AA3F-B2EB7B7ACC83}">
      <dgm:prSet phldrT="[Texto]"/>
      <dgm:spPr/>
      <dgm:t>
        <a:bodyPr/>
        <a:lstStyle/>
        <a:p>
          <a:r>
            <a:rPr lang="es-ES" b="1" dirty="0" smtClean="0"/>
            <a:t>Agilidad </a:t>
          </a:r>
          <a:endParaRPr lang="es-ES" b="1" dirty="0"/>
        </a:p>
      </dgm:t>
    </dgm:pt>
    <dgm:pt modelId="{F4E13A03-F0E9-4ABE-B710-D4FF610425AD}" type="parTrans" cxnId="{7ECA3F73-3C62-4CEC-AD33-5EE48E012CBE}">
      <dgm:prSet/>
      <dgm:spPr/>
      <dgm:t>
        <a:bodyPr/>
        <a:lstStyle/>
        <a:p>
          <a:endParaRPr lang="es-ES"/>
        </a:p>
      </dgm:t>
    </dgm:pt>
    <dgm:pt modelId="{D7F7FCE5-A457-4E2B-AF22-C172D8C2F313}" type="sibTrans" cxnId="{7ECA3F73-3C62-4CEC-AD33-5EE48E012CBE}">
      <dgm:prSet/>
      <dgm:spPr/>
      <dgm:t>
        <a:bodyPr/>
        <a:lstStyle/>
        <a:p>
          <a:endParaRPr lang="es-ES"/>
        </a:p>
      </dgm:t>
    </dgm:pt>
    <dgm:pt modelId="{3F377526-7A6B-4A74-802B-138467E9029F}">
      <dgm:prSet phldrT="[Texto]"/>
      <dgm:spPr/>
      <dgm:t>
        <a:bodyPr/>
        <a:lstStyle/>
        <a:p>
          <a:r>
            <a:rPr lang="es-ES" dirty="0" smtClean="0"/>
            <a:t>Presteza y celeridad en la respuesta de la administración a la crisis. Los tiempos se acortan en una situación de crisis.</a:t>
          </a:r>
          <a:endParaRPr lang="es-ES" dirty="0"/>
        </a:p>
      </dgm:t>
    </dgm:pt>
    <dgm:pt modelId="{7E2A4E67-6D3C-4430-857C-5950D47C5BF5}" type="parTrans" cxnId="{741527B8-55BE-4021-847F-25EFF591BF53}">
      <dgm:prSet/>
      <dgm:spPr/>
      <dgm:t>
        <a:bodyPr/>
        <a:lstStyle/>
        <a:p>
          <a:endParaRPr lang="es-ES"/>
        </a:p>
      </dgm:t>
    </dgm:pt>
    <dgm:pt modelId="{70835DFF-545E-4497-9463-1CC3DE1DBAEF}" type="sibTrans" cxnId="{741527B8-55BE-4021-847F-25EFF591BF53}">
      <dgm:prSet/>
      <dgm:spPr/>
      <dgm:t>
        <a:bodyPr/>
        <a:lstStyle/>
        <a:p>
          <a:endParaRPr lang="es-ES"/>
        </a:p>
      </dgm:t>
    </dgm:pt>
    <dgm:pt modelId="{5B01D699-4646-4657-9CB1-8CF260FA3ED4}">
      <dgm:prSet phldrT="[Texto]"/>
      <dgm:spPr/>
      <dgm:t>
        <a:bodyPr/>
        <a:lstStyle/>
        <a:p>
          <a:r>
            <a:rPr lang="es-ES" b="1" dirty="0" smtClean="0"/>
            <a:t>Anticipación e iniciativa</a:t>
          </a:r>
          <a:endParaRPr lang="es-ES" b="1" dirty="0"/>
        </a:p>
      </dgm:t>
    </dgm:pt>
    <dgm:pt modelId="{69CBD11F-7489-4BE9-A5E4-4D532225CD9F}" type="parTrans" cxnId="{48F89E26-DD78-4F8F-858D-33BF62D2F56F}">
      <dgm:prSet/>
      <dgm:spPr/>
      <dgm:t>
        <a:bodyPr/>
        <a:lstStyle/>
        <a:p>
          <a:endParaRPr lang="es-ES"/>
        </a:p>
      </dgm:t>
    </dgm:pt>
    <dgm:pt modelId="{3BC7B12A-7A93-4B72-9A1A-859A6E49FFAB}" type="sibTrans" cxnId="{48F89E26-DD78-4F8F-858D-33BF62D2F56F}">
      <dgm:prSet/>
      <dgm:spPr/>
      <dgm:t>
        <a:bodyPr/>
        <a:lstStyle/>
        <a:p>
          <a:endParaRPr lang="es-ES"/>
        </a:p>
      </dgm:t>
    </dgm:pt>
    <dgm:pt modelId="{6C3751E4-4BCA-4635-AB64-66EDE1967913}">
      <dgm:prSet phldrT="[Texto]"/>
      <dgm:spPr/>
      <dgm:t>
        <a:bodyPr/>
        <a:lstStyle/>
        <a:p>
          <a:r>
            <a:rPr lang="es-ES" b="0" dirty="0" smtClean="0"/>
            <a:t>La administración que gestiona la crisis es la fuente oficial de la que beben los públicos externos (medios de comunicación y ciudadanos) e internos (miembros de la organización).</a:t>
          </a:r>
          <a:endParaRPr lang="es-ES" b="0" dirty="0"/>
        </a:p>
      </dgm:t>
    </dgm:pt>
    <dgm:pt modelId="{A5523059-3D69-4F84-B99B-CCC74BEB1EFD}" type="parTrans" cxnId="{1B9E31C5-63C0-4DE6-BA3F-9168C13A95B0}">
      <dgm:prSet/>
      <dgm:spPr/>
      <dgm:t>
        <a:bodyPr/>
        <a:lstStyle/>
        <a:p>
          <a:endParaRPr lang="es-ES"/>
        </a:p>
      </dgm:t>
    </dgm:pt>
    <dgm:pt modelId="{0586A426-58BA-48A6-92D0-FE8FE4242E42}" type="sibTrans" cxnId="{1B9E31C5-63C0-4DE6-BA3F-9168C13A95B0}">
      <dgm:prSet/>
      <dgm:spPr/>
      <dgm:t>
        <a:bodyPr/>
        <a:lstStyle/>
        <a:p>
          <a:endParaRPr lang="es-ES"/>
        </a:p>
      </dgm:t>
    </dgm:pt>
    <dgm:pt modelId="{37E90B49-3B46-42E8-A4E3-1BD084290342}">
      <dgm:prSet phldrT="[Texto]"/>
      <dgm:spPr/>
      <dgm:t>
        <a:bodyPr/>
        <a:lstStyle/>
        <a:p>
          <a:r>
            <a:rPr lang="es-ES" b="0" dirty="0" smtClean="0"/>
            <a:t>Hay que cubrir los espacios informativos para evitar que otros hablen por ti.</a:t>
          </a:r>
          <a:endParaRPr lang="es-ES" b="0" dirty="0"/>
        </a:p>
      </dgm:t>
    </dgm:pt>
    <dgm:pt modelId="{70FF65F0-90E5-45F8-BE6F-921FD5D7A981}" type="parTrans" cxnId="{142FEFAA-C954-421A-9EE4-B3A3362D1801}">
      <dgm:prSet/>
      <dgm:spPr/>
      <dgm:t>
        <a:bodyPr/>
        <a:lstStyle/>
        <a:p>
          <a:endParaRPr lang="es-ES"/>
        </a:p>
      </dgm:t>
    </dgm:pt>
    <dgm:pt modelId="{FE9A92A0-9833-4CF7-BB29-8EB181187A30}" type="sibTrans" cxnId="{142FEFAA-C954-421A-9EE4-B3A3362D1801}">
      <dgm:prSet/>
      <dgm:spPr/>
      <dgm:t>
        <a:bodyPr/>
        <a:lstStyle/>
        <a:p>
          <a:endParaRPr lang="es-ES"/>
        </a:p>
      </dgm:t>
    </dgm:pt>
    <dgm:pt modelId="{368751EC-1F20-482E-ADB2-4612304BB624}">
      <dgm:prSet phldrT="[Texto]"/>
      <dgm:spPr/>
      <dgm:t>
        <a:bodyPr/>
        <a:lstStyle/>
        <a:p>
          <a:r>
            <a:rPr lang="es-ES" b="1" dirty="0" smtClean="0"/>
            <a:t>Veracidad </a:t>
          </a:r>
          <a:endParaRPr lang="es-ES" b="1" dirty="0"/>
        </a:p>
      </dgm:t>
    </dgm:pt>
    <dgm:pt modelId="{1E123C09-AE32-4ECE-9741-6AFB63FB693F}" type="parTrans" cxnId="{57B0030A-E100-4822-9AC8-D5E985435150}">
      <dgm:prSet/>
      <dgm:spPr/>
      <dgm:t>
        <a:bodyPr/>
        <a:lstStyle/>
        <a:p>
          <a:endParaRPr lang="es-ES"/>
        </a:p>
      </dgm:t>
    </dgm:pt>
    <dgm:pt modelId="{A69B595F-A9B0-4989-87A8-E0C3C033B4C5}" type="sibTrans" cxnId="{57B0030A-E100-4822-9AC8-D5E985435150}">
      <dgm:prSet/>
      <dgm:spPr/>
      <dgm:t>
        <a:bodyPr/>
        <a:lstStyle/>
        <a:p>
          <a:endParaRPr lang="es-ES"/>
        </a:p>
      </dgm:t>
    </dgm:pt>
    <dgm:pt modelId="{3B8CA2AE-7ACB-49FA-B6C8-EC97E4D885C8}">
      <dgm:prSet phldrT="[Texto]"/>
      <dgm:spPr/>
      <dgm:t>
        <a:bodyPr/>
        <a:lstStyle/>
        <a:p>
          <a:r>
            <a:rPr lang="es-ES" b="1" dirty="0" smtClean="0"/>
            <a:t>Planificación conjunta, entre administraciones que gestionan la crisis, de la estrategia de respuesta y de mensajes</a:t>
          </a:r>
          <a:r>
            <a:rPr lang="es-ES" dirty="0" smtClean="0"/>
            <a:t>: </a:t>
          </a:r>
          <a:endParaRPr lang="es-ES" dirty="0"/>
        </a:p>
      </dgm:t>
    </dgm:pt>
    <dgm:pt modelId="{28B8E606-BE7F-472A-8D63-46950705C10F}" type="parTrans" cxnId="{1B7D40EE-EC55-44A8-A1C6-225A38DDAA2F}">
      <dgm:prSet/>
      <dgm:spPr/>
      <dgm:t>
        <a:bodyPr/>
        <a:lstStyle/>
        <a:p>
          <a:endParaRPr lang="es-ES"/>
        </a:p>
      </dgm:t>
    </dgm:pt>
    <dgm:pt modelId="{E2AFE081-3998-49E5-9391-960DA36F81A5}" type="sibTrans" cxnId="{1B7D40EE-EC55-44A8-A1C6-225A38DDAA2F}">
      <dgm:prSet/>
      <dgm:spPr/>
      <dgm:t>
        <a:bodyPr/>
        <a:lstStyle/>
        <a:p>
          <a:endParaRPr lang="es-ES"/>
        </a:p>
      </dgm:t>
    </dgm:pt>
    <dgm:pt modelId="{63158A94-7F1E-4F59-B4FC-F9EE37AB0F32}">
      <dgm:prSet phldrT="[Texto]"/>
      <dgm:spPr/>
      <dgm:t>
        <a:bodyPr/>
        <a:lstStyle/>
        <a:p>
          <a:r>
            <a:rPr lang="es-ES" dirty="0" smtClean="0"/>
            <a:t>Se facilita la percepción positiva de los ciudadanos.</a:t>
          </a:r>
          <a:endParaRPr lang="es-ES" dirty="0"/>
        </a:p>
      </dgm:t>
    </dgm:pt>
    <dgm:pt modelId="{B869D223-1635-4784-804D-6BF94D714C24}" type="parTrans" cxnId="{E43A2ABE-E1D9-4D6E-9D7A-283778BB215E}">
      <dgm:prSet/>
      <dgm:spPr/>
      <dgm:t>
        <a:bodyPr/>
        <a:lstStyle/>
        <a:p>
          <a:endParaRPr lang="es-ES"/>
        </a:p>
      </dgm:t>
    </dgm:pt>
    <dgm:pt modelId="{CC0B05BB-AC55-48B6-8566-C6E93ED4E7A7}" type="sibTrans" cxnId="{E43A2ABE-E1D9-4D6E-9D7A-283778BB215E}">
      <dgm:prSet/>
      <dgm:spPr/>
      <dgm:t>
        <a:bodyPr/>
        <a:lstStyle/>
        <a:p>
          <a:endParaRPr lang="es-ES"/>
        </a:p>
      </dgm:t>
    </dgm:pt>
    <dgm:pt modelId="{9A27E5E4-3206-44CF-A4D0-8A6CF6CFD16E}">
      <dgm:prSet phldrT="[Texto]"/>
      <dgm:spPr/>
      <dgm:t>
        <a:bodyPr/>
        <a:lstStyle/>
        <a:p>
          <a:r>
            <a:rPr lang="es-ES" b="1" dirty="0" smtClean="0"/>
            <a:t>Calidad informativa</a:t>
          </a:r>
          <a:endParaRPr lang="es-ES" b="1" dirty="0"/>
        </a:p>
      </dgm:t>
    </dgm:pt>
    <dgm:pt modelId="{455ADADD-0C99-44DB-8EBB-9A84779E9A20}" type="parTrans" cxnId="{9EAC5039-C91E-4642-99B5-DA4DE8FF73FD}">
      <dgm:prSet/>
      <dgm:spPr/>
      <dgm:t>
        <a:bodyPr/>
        <a:lstStyle/>
        <a:p>
          <a:endParaRPr lang="es-ES"/>
        </a:p>
      </dgm:t>
    </dgm:pt>
    <dgm:pt modelId="{25208BAE-88F4-4763-8315-184ECCD4B295}" type="sibTrans" cxnId="{9EAC5039-C91E-4642-99B5-DA4DE8FF73FD}">
      <dgm:prSet/>
      <dgm:spPr/>
      <dgm:t>
        <a:bodyPr/>
        <a:lstStyle/>
        <a:p>
          <a:endParaRPr lang="es-ES"/>
        </a:p>
      </dgm:t>
    </dgm:pt>
    <dgm:pt modelId="{2F68436B-659E-4CE3-9E22-B461812AD432}">
      <dgm:prSet phldrT="[Texto]"/>
      <dgm:spPr/>
      <dgm:t>
        <a:bodyPr/>
        <a:lstStyle/>
        <a:p>
          <a:r>
            <a:rPr lang="es-ES" b="1" dirty="0" smtClean="0"/>
            <a:t>Colaboración y coordinación</a:t>
          </a:r>
          <a:endParaRPr lang="es-ES" b="1" dirty="0"/>
        </a:p>
      </dgm:t>
    </dgm:pt>
    <dgm:pt modelId="{8CCE8E82-BAA6-4BE6-A861-B1641EBBD064}" type="parTrans" cxnId="{3FD2E189-4480-47C3-B974-7B99446E562D}">
      <dgm:prSet/>
      <dgm:spPr/>
      <dgm:t>
        <a:bodyPr/>
        <a:lstStyle/>
        <a:p>
          <a:endParaRPr lang="es-ES"/>
        </a:p>
      </dgm:t>
    </dgm:pt>
    <dgm:pt modelId="{94E50978-3D2B-4754-B568-64967844D309}" type="sibTrans" cxnId="{3FD2E189-4480-47C3-B974-7B99446E562D}">
      <dgm:prSet/>
      <dgm:spPr/>
      <dgm:t>
        <a:bodyPr/>
        <a:lstStyle/>
        <a:p>
          <a:endParaRPr lang="es-ES"/>
        </a:p>
      </dgm:t>
    </dgm:pt>
    <dgm:pt modelId="{BDD766F5-BC78-448C-9F95-E86641511EE1}">
      <dgm:prSet phldrT="[Texto]"/>
      <dgm:spPr/>
      <dgm:t>
        <a:bodyPr/>
        <a:lstStyle/>
        <a:p>
          <a:r>
            <a:rPr lang="es-ES" dirty="0" smtClean="0"/>
            <a:t>Se genera mayor confianza hacia la administración, garante del interés general.</a:t>
          </a:r>
          <a:endParaRPr lang="es-ES" dirty="0"/>
        </a:p>
      </dgm:t>
    </dgm:pt>
    <dgm:pt modelId="{942BAA1C-3443-4C57-91FB-9968018E1ADF}" type="parTrans" cxnId="{BA5D941D-3F24-4BC5-B0E8-94D28461704B}">
      <dgm:prSet/>
      <dgm:spPr/>
      <dgm:t>
        <a:bodyPr/>
        <a:lstStyle/>
        <a:p>
          <a:endParaRPr lang="es-ES"/>
        </a:p>
      </dgm:t>
    </dgm:pt>
    <dgm:pt modelId="{5A27C771-3BBE-48BB-B6FA-91EA9522D824}" type="sibTrans" cxnId="{BA5D941D-3F24-4BC5-B0E8-94D28461704B}">
      <dgm:prSet/>
      <dgm:spPr/>
      <dgm:t>
        <a:bodyPr/>
        <a:lstStyle/>
        <a:p>
          <a:endParaRPr lang="es-ES"/>
        </a:p>
      </dgm:t>
    </dgm:pt>
    <dgm:pt modelId="{6C857539-41EC-4F69-AC8D-468AF898C2AC}">
      <dgm:prSet/>
      <dgm:spPr/>
      <dgm:t>
        <a:bodyPr/>
        <a:lstStyle/>
        <a:p>
          <a:r>
            <a:rPr lang="es-ES" dirty="0" smtClean="0"/>
            <a:t>Se necesita dar explicaciones sencillas a fenómenos complejos.</a:t>
          </a:r>
          <a:endParaRPr lang="es-ES" dirty="0"/>
        </a:p>
      </dgm:t>
    </dgm:pt>
    <dgm:pt modelId="{D5FDF6AA-460C-4545-BE96-A0E955DFF5E9}" type="parTrans" cxnId="{12747C95-7A4F-4272-BBEC-10A71BDC4B49}">
      <dgm:prSet/>
      <dgm:spPr/>
      <dgm:t>
        <a:bodyPr/>
        <a:lstStyle/>
        <a:p>
          <a:endParaRPr lang="es-ES"/>
        </a:p>
      </dgm:t>
    </dgm:pt>
    <dgm:pt modelId="{6F03083F-F7EF-429E-9CC0-209228E64C23}" type="sibTrans" cxnId="{12747C95-7A4F-4272-BBEC-10A71BDC4B49}">
      <dgm:prSet/>
      <dgm:spPr/>
      <dgm:t>
        <a:bodyPr/>
        <a:lstStyle/>
        <a:p>
          <a:endParaRPr lang="es-ES"/>
        </a:p>
      </dgm:t>
    </dgm:pt>
    <dgm:pt modelId="{D2D8EA2C-1BD1-4A84-A156-92630115324F}">
      <dgm:prSet/>
      <dgm:spPr/>
      <dgm:t>
        <a:bodyPr/>
        <a:lstStyle/>
        <a:p>
          <a:r>
            <a:rPr lang="es-ES" dirty="0" smtClean="0"/>
            <a:t>La administración cuenta con la información más adecuada y con el mayor número de datos. </a:t>
          </a:r>
          <a:endParaRPr lang="es-ES" dirty="0"/>
        </a:p>
      </dgm:t>
    </dgm:pt>
    <dgm:pt modelId="{185A2C6E-E792-45FE-89FF-738A9475956D}" type="parTrans" cxnId="{CF033391-2998-4A40-BB70-BE81F3F17C81}">
      <dgm:prSet/>
      <dgm:spPr/>
      <dgm:t>
        <a:bodyPr/>
        <a:lstStyle/>
        <a:p>
          <a:endParaRPr lang="es-ES"/>
        </a:p>
      </dgm:t>
    </dgm:pt>
    <dgm:pt modelId="{984DB294-8F8A-4165-AE76-BB88E86AB6AA}" type="sibTrans" cxnId="{CF033391-2998-4A40-BB70-BE81F3F17C81}">
      <dgm:prSet/>
      <dgm:spPr/>
      <dgm:t>
        <a:bodyPr/>
        <a:lstStyle/>
        <a:p>
          <a:endParaRPr lang="es-ES"/>
        </a:p>
      </dgm:t>
    </dgm:pt>
    <dgm:pt modelId="{66198BC8-0BB1-4016-9472-D7F303F4A30E}">
      <dgm:prSet/>
      <dgm:spPr/>
      <dgm:t>
        <a:bodyPr/>
        <a:lstStyle/>
        <a:p>
          <a:r>
            <a:rPr lang="es-ES" dirty="0" smtClean="0"/>
            <a:t>Los mensajes se construyen en función de los públicos. </a:t>
          </a:r>
          <a:endParaRPr lang="es-ES" dirty="0"/>
        </a:p>
      </dgm:t>
    </dgm:pt>
    <dgm:pt modelId="{CAC52A1B-254B-429F-8181-5921E9147601}" type="parTrans" cxnId="{C071B967-C9CF-4103-8751-58DB3E945390}">
      <dgm:prSet/>
      <dgm:spPr/>
      <dgm:t>
        <a:bodyPr/>
        <a:lstStyle/>
        <a:p>
          <a:endParaRPr lang="es-ES"/>
        </a:p>
      </dgm:t>
    </dgm:pt>
    <dgm:pt modelId="{A75A1942-155B-4E05-B4BC-5F1E5FD542EC}" type="sibTrans" cxnId="{C071B967-C9CF-4103-8751-58DB3E945390}">
      <dgm:prSet/>
      <dgm:spPr/>
      <dgm:t>
        <a:bodyPr/>
        <a:lstStyle/>
        <a:p>
          <a:endParaRPr lang="es-ES"/>
        </a:p>
      </dgm:t>
    </dgm:pt>
    <dgm:pt modelId="{EBEAD4F9-1C68-4074-9482-4F4D199A4BAE}">
      <dgm:prSet/>
      <dgm:spPr/>
      <dgm:t>
        <a:bodyPr/>
        <a:lstStyle/>
        <a:p>
          <a:r>
            <a:rPr lang="es-ES" dirty="0" smtClean="0"/>
            <a:t>La administración debe suministrar información con los datos que tiene, sin ocultar la verdad de los hechos. </a:t>
          </a:r>
          <a:endParaRPr lang="es-ES" dirty="0"/>
        </a:p>
      </dgm:t>
    </dgm:pt>
    <dgm:pt modelId="{3502B64A-E460-4091-891D-8DCA48EC8597}" type="parTrans" cxnId="{BE4E98F5-AD32-42EE-A17E-9B7BBB8AECBF}">
      <dgm:prSet/>
      <dgm:spPr/>
      <dgm:t>
        <a:bodyPr/>
        <a:lstStyle/>
        <a:p>
          <a:endParaRPr lang="es-ES"/>
        </a:p>
      </dgm:t>
    </dgm:pt>
    <dgm:pt modelId="{6AC0C537-1C28-4081-A04B-0285B48F8E7B}" type="sibTrans" cxnId="{BE4E98F5-AD32-42EE-A17E-9B7BBB8AECBF}">
      <dgm:prSet/>
      <dgm:spPr/>
      <dgm:t>
        <a:bodyPr/>
        <a:lstStyle/>
        <a:p>
          <a:endParaRPr lang="es-ES"/>
        </a:p>
      </dgm:t>
    </dgm:pt>
    <dgm:pt modelId="{527436B3-4D94-474E-90F0-0B925AF78868}">
      <dgm:prSet/>
      <dgm:spPr/>
      <dgm:t>
        <a:bodyPr/>
        <a:lstStyle/>
        <a:p>
          <a:endParaRPr lang="es-ES" dirty="0"/>
        </a:p>
      </dgm:t>
    </dgm:pt>
    <dgm:pt modelId="{192F2D56-FDAC-4D56-A809-8AE7B03B7BBE}" type="parTrans" cxnId="{87BD18DB-FED4-4C4F-AADA-4F7B1CD2A801}">
      <dgm:prSet/>
      <dgm:spPr/>
      <dgm:t>
        <a:bodyPr/>
        <a:lstStyle/>
        <a:p>
          <a:endParaRPr lang="es-ES"/>
        </a:p>
      </dgm:t>
    </dgm:pt>
    <dgm:pt modelId="{C06A9518-1BB9-4AAF-95F9-B035CDD61EEF}" type="sibTrans" cxnId="{87BD18DB-FED4-4C4F-AADA-4F7B1CD2A801}">
      <dgm:prSet/>
      <dgm:spPr/>
      <dgm:t>
        <a:bodyPr/>
        <a:lstStyle/>
        <a:p>
          <a:endParaRPr lang="es-ES"/>
        </a:p>
      </dgm:t>
    </dgm:pt>
    <dgm:pt modelId="{8D1FD302-1393-4480-BFAF-9630DB3C71C9}">
      <dgm:prSet/>
      <dgm:spPr/>
      <dgm:t>
        <a:bodyPr/>
        <a:lstStyle/>
        <a:p>
          <a:r>
            <a:rPr lang="es-ES" dirty="0" smtClean="0"/>
            <a:t>La administración destierra cualquier estrategia de silencio. </a:t>
          </a:r>
          <a:endParaRPr lang="es-ES" dirty="0"/>
        </a:p>
      </dgm:t>
    </dgm:pt>
    <dgm:pt modelId="{4EA82FE0-D0C7-42B1-8A4E-D4A6CA801C5C}" type="parTrans" cxnId="{4B6E3427-E7BF-4662-943C-B9D25FE61A98}">
      <dgm:prSet/>
      <dgm:spPr/>
      <dgm:t>
        <a:bodyPr/>
        <a:lstStyle/>
        <a:p>
          <a:endParaRPr lang="es-ES"/>
        </a:p>
      </dgm:t>
    </dgm:pt>
    <dgm:pt modelId="{006A9205-EA0C-4477-9B51-D8CE998C0EE7}" type="sibTrans" cxnId="{4B6E3427-E7BF-4662-943C-B9D25FE61A98}">
      <dgm:prSet/>
      <dgm:spPr/>
      <dgm:t>
        <a:bodyPr/>
        <a:lstStyle/>
        <a:p>
          <a:endParaRPr lang="es-ES"/>
        </a:p>
      </dgm:t>
    </dgm:pt>
    <dgm:pt modelId="{773780EA-B389-4007-9E35-6B9D3D496609}">
      <dgm:prSet phldrT="[Texto]"/>
      <dgm:spPr/>
      <dgm:t>
        <a:bodyPr/>
        <a:lstStyle/>
        <a:p>
          <a:r>
            <a:rPr lang="es-ES" dirty="0" smtClean="0"/>
            <a:t>Siendo ágiles y trasparentes se reduce el estrés que la falta de noticias provoca en el ciudadano. </a:t>
          </a:r>
          <a:endParaRPr lang="es-ES" dirty="0"/>
        </a:p>
      </dgm:t>
    </dgm:pt>
    <dgm:pt modelId="{F6306723-05A0-42EB-A5C6-9E27BC8CF728}" type="parTrans" cxnId="{8FB4AA75-EEE8-4A48-B41C-CCA15C804F71}">
      <dgm:prSet/>
      <dgm:spPr/>
      <dgm:t>
        <a:bodyPr/>
        <a:lstStyle/>
        <a:p>
          <a:endParaRPr lang="es-ES"/>
        </a:p>
      </dgm:t>
    </dgm:pt>
    <dgm:pt modelId="{25581A00-BE54-4B9A-9D09-3EF40723F4C2}" type="sibTrans" cxnId="{8FB4AA75-EEE8-4A48-B41C-CCA15C804F71}">
      <dgm:prSet/>
      <dgm:spPr/>
      <dgm:t>
        <a:bodyPr/>
        <a:lstStyle/>
        <a:p>
          <a:endParaRPr lang="es-ES"/>
        </a:p>
      </dgm:t>
    </dgm:pt>
    <dgm:pt modelId="{21CE5412-5B8F-4B95-B310-AF9F6AD63B5E}" type="pres">
      <dgm:prSet presAssocID="{46F21B72-7AEB-4ED7-AB88-B47B251003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9F1C26-A76D-4915-BD7E-7C9014EE464F}" type="pres">
      <dgm:prSet presAssocID="{FD879DBF-5B5A-432F-AA3F-B2EB7B7ACC83}" presName="composite" presStyleCnt="0"/>
      <dgm:spPr/>
    </dgm:pt>
    <dgm:pt modelId="{B5417688-6D06-4B4E-989D-C9ED87FFF66F}" type="pres">
      <dgm:prSet presAssocID="{FD879DBF-5B5A-432F-AA3F-B2EB7B7ACC8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34D60-763B-4876-9B38-B19C2CF74738}" type="pres">
      <dgm:prSet presAssocID="{FD879DBF-5B5A-432F-AA3F-B2EB7B7ACC8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1DD29F-1444-4792-9687-314BA9E4E6C3}" type="pres">
      <dgm:prSet presAssocID="{D7F7FCE5-A457-4E2B-AF22-C172D8C2F313}" presName="space" presStyleCnt="0"/>
      <dgm:spPr/>
    </dgm:pt>
    <dgm:pt modelId="{C7C43197-5093-4B8D-97C8-61251BBBBE49}" type="pres">
      <dgm:prSet presAssocID="{5B01D699-4646-4657-9CB1-8CF260FA3ED4}" presName="composite" presStyleCnt="0"/>
      <dgm:spPr/>
    </dgm:pt>
    <dgm:pt modelId="{3AF6999F-73C1-43CA-9E71-9A0FD523F7B7}" type="pres">
      <dgm:prSet presAssocID="{5B01D699-4646-4657-9CB1-8CF260FA3ED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E064B-A0EE-40D3-81EF-B93F65E315C3}" type="pres">
      <dgm:prSet presAssocID="{5B01D699-4646-4657-9CB1-8CF260FA3ED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2A944-54A8-46E1-9ADE-39DDA03A741E}" type="pres">
      <dgm:prSet presAssocID="{3BC7B12A-7A93-4B72-9A1A-859A6E49FFAB}" presName="space" presStyleCnt="0"/>
      <dgm:spPr/>
    </dgm:pt>
    <dgm:pt modelId="{59D53E2D-5B09-4F72-B9FE-FF326ED9BB12}" type="pres">
      <dgm:prSet presAssocID="{368751EC-1F20-482E-ADB2-4612304BB624}" presName="composite" presStyleCnt="0"/>
      <dgm:spPr/>
    </dgm:pt>
    <dgm:pt modelId="{81CADC71-6D7C-40A9-B2A6-047E7830B577}" type="pres">
      <dgm:prSet presAssocID="{368751EC-1F20-482E-ADB2-4612304BB62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0A2D3E-2A39-4C6D-9691-0A3A651EB63C}" type="pres">
      <dgm:prSet presAssocID="{368751EC-1F20-482E-ADB2-4612304BB624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AFF35C-A117-4B49-B687-28C26881C03F}" type="pres">
      <dgm:prSet presAssocID="{A69B595F-A9B0-4989-87A8-E0C3C033B4C5}" presName="space" presStyleCnt="0"/>
      <dgm:spPr/>
    </dgm:pt>
    <dgm:pt modelId="{99877101-AFEE-4275-B2F1-CB617C8CE461}" type="pres">
      <dgm:prSet presAssocID="{9A27E5E4-3206-44CF-A4D0-8A6CF6CFD16E}" presName="composite" presStyleCnt="0"/>
      <dgm:spPr/>
    </dgm:pt>
    <dgm:pt modelId="{3358F191-8F87-4472-877D-86C5FEA15BAD}" type="pres">
      <dgm:prSet presAssocID="{9A27E5E4-3206-44CF-A4D0-8A6CF6CFD16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174510-14C5-49B4-9316-6DD6A380CB06}" type="pres">
      <dgm:prSet presAssocID="{9A27E5E4-3206-44CF-A4D0-8A6CF6CFD16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6FBF2E-F1B8-4230-9BAB-F81D2756FC71}" type="pres">
      <dgm:prSet presAssocID="{25208BAE-88F4-4763-8315-184ECCD4B295}" presName="space" presStyleCnt="0"/>
      <dgm:spPr/>
    </dgm:pt>
    <dgm:pt modelId="{69C1918A-5066-4FA5-BC2E-0961A4BC8589}" type="pres">
      <dgm:prSet presAssocID="{2F68436B-659E-4CE3-9E22-B461812AD432}" presName="composite" presStyleCnt="0"/>
      <dgm:spPr/>
    </dgm:pt>
    <dgm:pt modelId="{CDE83675-09DB-41B5-8D90-461FB1F27D1C}" type="pres">
      <dgm:prSet presAssocID="{2F68436B-659E-4CE3-9E22-B461812AD43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97325F-15A0-44F9-A787-82E3E8A12211}" type="pres">
      <dgm:prSet presAssocID="{2F68436B-659E-4CE3-9E22-B461812AD43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4E98F5-AD32-42EE-A17E-9B7BBB8AECBF}" srcId="{368751EC-1F20-482E-ADB2-4612304BB624}" destId="{EBEAD4F9-1C68-4074-9482-4F4D199A4BAE}" srcOrd="0" destOrd="0" parTransId="{3502B64A-E460-4091-891D-8DCA48EC8597}" sibTransId="{6AC0C537-1C28-4081-A04B-0285B48F8E7B}"/>
    <dgm:cxn modelId="{7B4F14DB-44DE-44A8-B201-9A26E706D52D}" type="presOf" srcId="{3F377526-7A6B-4A74-802B-138467E9029F}" destId="{6DD34D60-763B-4876-9B38-B19C2CF74738}" srcOrd="0" destOrd="0" presId="urn:microsoft.com/office/officeart/2005/8/layout/hList1"/>
    <dgm:cxn modelId="{FA147A4C-B0A1-4495-9FE0-01664A641E2F}" type="presOf" srcId="{6C857539-41EC-4F69-AC8D-468AF898C2AC}" destId="{D1174510-14C5-49B4-9316-6DD6A380CB06}" srcOrd="0" destOrd="0" presId="urn:microsoft.com/office/officeart/2005/8/layout/hList1"/>
    <dgm:cxn modelId="{8FB4AA75-EEE8-4A48-B41C-CCA15C804F71}" srcId="{FD879DBF-5B5A-432F-AA3F-B2EB7B7ACC83}" destId="{773780EA-B389-4007-9E35-6B9D3D496609}" srcOrd="1" destOrd="0" parTransId="{F6306723-05A0-42EB-A5C6-9E27BC8CF728}" sibTransId="{25581A00-BE54-4B9A-9D09-3EF40723F4C2}"/>
    <dgm:cxn modelId="{FCEAA447-C4D6-4709-8646-CC763B303778}" type="presOf" srcId="{6C3751E4-4BCA-4635-AB64-66EDE1967913}" destId="{D06E064B-A0EE-40D3-81EF-B93F65E315C3}" srcOrd="0" destOrd="0" presId="urn:microsoft.com/office/officeart/2005/8/layout/hList1"/>
    <dgm:cxn modelId="{EBDF63C2-846B-414A-B1B2-2A2AB0F0AEEB}" type="presOf" srcId="{FD879DBF-5B5A-432F-AA3F-B2EB7B7ACC83}" destId="{B5417688-6D06-4B4E-989D-C9ED87FFF66F}" srcOrd="0" destOrd="0" presId="urn:microsoft.com/office/officeart/2005/8/layout/hList1"/>
    <dgm:cxn modelId="{C071B967-C9CF-4103-8751-58DB3E945390}" srcId="{9A27E5E4-3206-44CF-A4D0-8A6CF6CFD16E}" destId="{66198BC8-0BB1-4016-9472-D7F303F4A30E}" srcOrd="2" destOrd="0" parTransId="{CAC52A1B-254B-429F-8181-5921E9147601}" sibTransId="{A75A1942-155B-4E05-B4BC-5F1E5FD542EC}"/>
    <dgm:cxn modelId="{CF033391-2998-4A40-BB70-BE81F3F17C81}" srcId="{9A27E5E4-3206-44CF-A4D0-8A6CF6CFD16E}" destId="{D2D8EA2C-1BD1-4A84-A156-92630115324F}" srcOrd="1" destOrd="0" parTransId="{185A2C6E-E792-45FE-89FF-738A9475956D}" sibTransId="{984DB294-8F8A-4165-AE76-BB88E86AB6AA}"/>
    <dgm:cxn modelId="{F0814D02-A1DB-47E9-89D1-BE987DB77248}" type="presOf" srcId="{63158A94-7F1E-4F59-B4FC-F9EE37AB0F32}" destId="{C397325F-15A0-44F9-A787-82E3E8A12211}" srcOrd="0" destOrd="1" presId="urn:microsoft.com/office/officeart/2005/8/layout/hList1"/>
    <dgm:cxn modelId="{1B9E31C5-63C0-4DE6-BA3F-9168C13A95B0}" srcId="{5B01D699-4646-4657-9CB1-8CF260FA3ED4}" destId="{6C3751E4-4BCA-4635-AB64-66EDE1967913}" srcOrd="0" destOrd="0" parTransId="{A5523059-3D69-4F84-B99B-CCC74BEB1EFD}" sibTransId="{0586A426-58BA-48A6-92D0-FE8FE4242E42}"/>
    <dgm:cxn modelId="{D1239037-1914-449C-831E-498A4C7B4CA9}" type="presOf" srcId="{37E90B49-3B46-42E8-A4E3-1BD084290342}" destId="{D06E064B-A0EE-40D3-81EF-B93F65E315C3}" srcOrd="0" destOrd="1" presId="urn:microsoft.com/office/officeart/2005/8/layout/hList1"/>
    <dgm:cxn modelId="{D9AF2816-A3D9-4D4A-87D1-6A44E7257A31}" type="presOf" srcId="{9A27E5E4-3206-44CF-A4D0-8A6CF6CFD16E}" destId="{3358F191-8F87-4472-877D-86C5FEA15BAD}" srcOrd="0" destOrd="0" presId="urn:microsoft.com/office/officeart/2005/8/layout/hList1"/>
    <dgm:cxn modelId="{7ECA3F73-3C62-4CEC-AD33-5EE48E012CBE}" srcId="{46F21B72-7AEB-4ED7-AB88-B47B25100369}" destId="{FD879DBF-5B5A-432F-AA3F-B2EB7B7ACC83}" srcOrd="0" destOrd="0" parTransId="{F4E13A03-F0E9-4ABE-B710-D4FF610425AD}" sibTransId="{D7F7FCE5-A457-4E2B-AF22-C172D8C2F313}"/>
    <dgm:cxn modelId="{B7DAFDA8-D73B-4122-8CCF-95910FAF9AAC}" type="presOf" srcId="{2F68436B-659E-4CE3-9E22-B461812AD432}" destId="{CDE83675-09DB-41B5-8D90-461FB1F27D1C}" srcOrd="0" destOrd="0" presId="urn:microsoft.com/office/officeart/2005/8/layout/hList1"/>
    <dgm:cxn modelId="{2DE5EA0D-FDA5-4BAE-A3FC-8D4054E93E9C}" type="presOf" srcId="{46F21B72-7AEB-4ED7-AB88-B47B25100369}" destId="{21CE5412-5B8F-4B95-B310-AF9F6AD63B5E}" srcOrd="0" destOrd="0" presId="urn:microsoft.com/office/officeart/2005/8/layout/hList1"/>
    <dgm:cxn modelId="{592200E3-9A2C-4157-8A14-C41067862D27}" type="presOf" srcId="{773780EA-B389-4007-9E35-6B9D3D496609}" destId="{6DD34D60-763B-4876-9B38-B19C2CF74738}" srcOrd="0" destOrd="1" presId="urn:microsoft.com/office/officeart/2005/8/layout/hList1"/>
    <dgm:cxn modelId="{A442BBA5-FC68-46F7-A8BC-2215762BA7C2}" type="presOf" srcId="{3B8CA2AE-7ACB-49FA-B6C8-EC97E4D885C8}" destId="{C397325F-15A0-44F9-A787-82E3E8A12211}" srcOrd="0" destOrd="0" presId="urn:microsoft.com/office/officeart/2005/8/layout/hList1"/>
    <dgm:cxn modelId="{7C2DD09E-CF69-47E1-9C38-A2927DF83081}" type="presOf" srcId="{BDD766F5-BC78-448C-9F95-E86641511EE1}" destId="{C397325F-15A0-44F9-A787-82E3E8A12211}" srcOrd="0" destOrd="2" presId="urn:microsoft.com/office/officeart/2005/8/layout/hList1"/>
    <dgm:cxn modelId="{1B7D40EE-EC55-44A8-A1C6-225A38DDAA2F}" srcId="{2F68436B-659E-4CE3-9E22-B461812AD432}" destId="{3B8CA2AE-7ACB-49FA-B6C8-EC97E4D885C8}" srcOrd="0" destOrd="0" parTransId="{28B8E606-BE7F-472A-8D63-46950705C10F}" sibTransId="{E2AFE081-3998-49E5-9391-960DA36F81A5}"/>
    <dgm:cxn modelId="{57B0030A-E100-4822-9AC8-D5E985435150}" srcId="{46F21B72-7AEB-4ED7-AB88-B47B25100369}" destId="{368751EC-1F20-482E-ADB2-4612304BB624}" srcOrd="2" destOrd="0" parTransId="{1E123C09-AE32-4ECE-9741-6AFB63FB693F}" sibTransId="{A69B595F-A9B0-4989-87A8-E0C3C033B4C5}"/>
    <dgm:cxn modelId="{142FEFAA-C954-421A-9EE4-B3A3362D1801}" srcId="{5B01D699-4646-4657-9CB1-8CF260FA3ED4}" destId="{37E90B49-3B46-42E8-A4E3-1BD084290342}" srcOrd="1" destOrd="0" parTransId="{70FF65F0-90E5-45F8-BE6F-921FD5D7A981}" sibTransId="{FE9A92A0-9833-4CF7-BB29-8EB181187A30}"/>
    <dgm:cxn modelId="{48F89E26-DD78-4F8F-858D-33BF62D2F56F}" srcId="{46F21B72-7AEB-4ED7-AB88-B47B25100369}" destId="{5B01D699-4646-4657-9CB1-8CF260FA3ED4}" srcOrd="1" destOrd="0" parTransId="{69CBD11F-7489-4BE9-A5E4-4D532225CD9F}" sibTransId="{3BC7B12A-7A93-4B72-9A1A-859A6E49FFAB}"/>
    <dgm:cxn modelId="{3FD2E189-4480-47C3-B974-7B99446E562D}" srcId="{46F21B72-7AEB-4ED7-AB88-B47B25100369}" destId="{2F68436B-659E-4CE3-9E22-B461812AD432}" srcOrd="4" destOrd="0" parTransId="{8CCE8E82-BAA6-4BE6-A861-B1641EBBD064}" sibTransId="{94E50978-3D2B-4754-B568-64967844D309}"/>
    <dgm:cxn modelId="{3CFAC221-D740-4D9D-A0BD-ED2F4D99867F}" type="presOf" srcId="{527436B3-4D94-474E-90F0-0B925AF78868}" destId="{580A2D3E-2A39-4C6D-9691-0A3A651EB63C}" srcOrd="0" destOrd="2" presId="urn:microsoft.com/office/officeart/2005/8/layout/hList1"/>
    <dgm:cxn modelId="{9EAC5039-C91E-4642-99B5-DA4DE8FF73FD}" srcId="{46F21B72-7AEB-4ED7-AB88-B47B25100369}" destId="{9A27E5E4-3206-44CF-A4D0-8A6CF6CFD16E}" srcOrd="3" destOrd="0" parTransId="{455ADADD-0C99-44DB-8EBB-9A84779E9A20}" sibTransId="{25208BAE-88F4-4763-8315-184ECCD4B295}"/>
    <dgm:cxn modelId="{DEDAB13E-E50C-4FAA-AB55-A4C9F3C70E52}" type="presOf" srcId="{5B01D699-4646-4657-9CB1-8CF260FA3ED4}" destId="{3AF6999F-73C1-43CA-9E71-9A0FD523F7B7}" srcOrd="0" destOrd="0" presId="urn:microsoft.com/office/officeart/2005/8/layout/hList1"/>
    <dgm:cxn modelId="{566CCFB0-0477-4923-AE95-B781B620533C}" type="presOf" srcId="{8D1FD302-1393-4480-BFAF-9630DB3C71C9}" destId="{580A2D3E-2A39-4C6D-9691-0A3A651EB63C}" srcOrd="0" destOrd="1" presId="urn:microsoft.com/office/officeart/2005/8/layout/hList1"/>
    <dgm:cxn modelId="{5E1751CD-6365-453A-B412-3CD0BF6A96D2}" type="presOf" srcId="{D2D8EA2C-1BD1-4A84-A156-92630115324F}" destId="{D1174510-14C5-49B4-9316-6DD6A380CB06}" srcOrd="0" destOrd="1" presId="urn:microsoft.com/office/officeart/2005/8/layout/hList1"/>
    <dgm:cxn modelId="{87C454A4-737D-4EAB-9598-FCC3832A5FDC}" type="presOf" srcId="{EBEAD4F9-1C68-4074-9482-4F4D199A4BAE}" destId="{580A2D3E-2A39-4C6D-9691-0A3A651EB63C}" srcOrd="0" destOrd="0" presId="urn:microsoft.com/office/officeart/2005/8/layout/hList1"/>
    <dgm:cxn modelId="{12747C95-7A4F-4272-BBEC-10A71BDC4B49}" srcId="{9A27E5E4-3206-44CF-A4D0-8A6CF6CFD16E}" destId="{6C857539-41EC-4F69-AC8D-468AF898C2AC}" srcOrd="0" destOrd="0" parTransId="{D5FDF6AA-460C-4545-BE96-A0E955DFF5E9}" sibTransId="{6F03083F-F7EF-429E-9CC0-209228E64C23}"/>
    <dgm:cxn modelId="{E43A2ABE-E1D9-4D6E-9D7A-283778BB215E}" srcId="{3B8CA2AE-7ACB-49FA-B6C8-EC97E4D885C8}" destId="{63158A94-7F1E-4F59-B4FC-F9EE37AB0F32}" srcOrd="0" destOrd="0" parTransId="{B869D223-1635-4784-804D-6BF94D714C24}" sibTransId="{CC0B05BB-AC55-48B6-8566-C6E93ED4E7A7}"/>
    <dgm:cxn modelId="{19C7BD6C-AB40-4C96-87F9-18A81DA97184}" type="presOf" srcId="{66198BC8-0BB1-4016-9472-D7F303F4A30E}" destId="{D1174510-14C5-49B4-9316-6DD6A380CB06}" srcOrd="0" destOrd="2" presId="urn:microsoft.com/office/officeart/2005/8/layout/hList1"/>
    <dgm:cxn modelId="{741527B8-55BE-4021-847F-25EFF591BF53}" srcId="{FD879DBF-5B5A-432F-AA3F-B2EB7B7ACC83}" destId="{3F377526-7A6B-4A74-802B-138467E9029F}" srcOrd="0" destOrd="0" parTransId="{7E2A4E67-6D3C-4430-857C-5950D47C5BF5}" sibTransId="{70835DFF-545E-4497-9463-1CC3DE1DBAEF}"/>
    <dgm:cxn modelId="{87BD18DB-FED4-4C4F-AADA-4F7B1CD2A801}" srcId="{368751EC-1F20-482E-ADB2-4612304BB624}" destId="{527436B3-4D94-474E-90F0-0B925AF78868}" srcOrd="2" destOrd="0" parTransId="{192F2D56-FDAC-4D56-A809-8AE7B03B7BBE}" sibTransId="{C06A9518-1BB9-4AAF-95F9-B035CDD61EEF}"/>
    <dgm:cxn modelId="{BA5D941D-3F24-4BC5-B0E8-94D28461704B}" srcId="{3B8CA2AE-7ACB-49FA-B6C8-EC97E4D885C8}" destId="{BDD766F5-BC78-448C-9F95-E86641511EE1}" srcOrd="1" destOrd="0" parTransId="{942BAA1C-3443-4C57-91FB-9968018E1ADF}" sibTransId="{5A27C771-3BBE-48BB-B6FA-91EA9522D824}"/>
    <dgm:cxn modelId="{988E2989-35CB-46CA-A253-FD805925D977}" type="presOf" srcId="{368751EC-1F20-482E-ADB2-4612304BB624}" destId="{81CADC71-6D7C-40A9-B2A6-047E7830B577}" srcOrd="0" destOrd="0" presId="urn:microsoft.com/office/officeart/2005/8/layout/hList1"/>
    <dgm:cxn modelId="{4B6E3427-E7BF-4662-943C-B9D25FE61A98}" srcId="{368751EC-1F20-482E-ADB2-4612304BB624}" destId="{8D1FD302-1393-4480-BFAF-9630DB3C71C9}" srcOrd="1" destOrd="0" parTransId="{4EA82FE0-D0C7-42B1-8A4E-D4A6CA801C5C}" sibTransId="{006A9205-EA0C-4477-9B51-D8CE998C0EE7}"/>
    <dgm:cxn modelId="{30D6657F-14D4-46CA-92F3-415921CEE3B8}" type="presParOf" srcId="{21CE5412-5B8F-4B95-B310-AF9F6AD63B5E}" destId="{479F1C26-A76D-4915-BD7E-7C9014EE464F}" srcOrd="0" destOrd="0" presId="urn:microsoft.com/office/officeart/2005/8/layout/hList1"/>
    <dgm:cxn modelId="{1407CBFA-265B-4BDD-8D17-5E3FAF450301}" type="presParOf" srcId="{479F1C26-A76D-4915-BD7E-7C9014EE464F}" destId="{B5417688-6D06-4B4E-989D-C9ED87FFF66F}" srcOrd="0" destOrd="0" presId="urn:microsoft.com/office/officeart/2005/8/layout/hList1"/>
    <dgm:cxn modelId="{813FD17B-3EB0-4496-AEC2-B8CCD70B96EF}" type="presParOf" srcId="{479F1C26-A76D-4915-BD7E-7C9014EE464F}" destId="{6DD34D60-763B-4876-9B38-B19C2CF74738}" srcOrd="1" destOrd="0" presId="urn:microsoft.com/office/officeart/2005/8/layout/hList1"/>
    <dgm:cxn modelId="{002CEE84-1D70-43E2-A43C-5B3EB495819B}" type="presParOf" srcId="{21CE5412-5B8F-4B95-B310-AF9F6AD63B5E}" destId="{E41DD29F-1444-4792-9687-314BA9E4E6C3}" srcOrd="1" destOrd="0" presId="urn:microsoft.com/office/officeart/2005/8/layout/hList1"/>
    <dgm:cxn modelId="{E4EDFB4B-EC8D-4EFE-B0C9-EC192CDEFC43}" type="presParOf" srcId="{21CE5412-5B8F-4B95-B310-AF9F6AD63B5E}" destId="{C7C43197-5093-4B8D-97C8-61251BBBBE49}" srcOrd="2" destOrd="0" presId="urn:microsoft.com/office/officeart/2005/8/layout/hList1"/>
    <dgm:cxn modelId="{5076B11B-3D07-4CFD-9DA5-11A316048656}" type="presParOf" srcId="{C7C43197-5093-4B8D-97C8-61251BBBBE49}" destId="{3AF6999F-73C1-43CA-9E71-9A0FD523F7B7}" srcOrd="0" destOrd="0" presId="urn:microsoft.com/office/officeart/2005/8/layout/hList1"/>
    <dgm:cxn modelId="{8BB0580E-45C9-436A-A60E-4F661EBCDF64}" type="presParOf" srcId="{C7C43197-5093-4B8D-97C8-61251BBBBE49}" destId="{D06E064B-A0EE-40D3-81EF-B93F65E315C3}" srcOrd="1" destOrd="0" presId="urn:microsoft.com/office/officeart/2005/8/layout/hList1"/>
    <dgm:cxn modelId="{2AF13456-3B22-43BF-9056-2A61747D98A5}" type="presParOf" srcId="{21CE5412-5B8F-4B95-B310-AF9F6AD63B5E}" destId="{7072A944-54A8-46E1-9ADE-39DDA03A741E}" srcOrd="3" destOrd="0" presId="urn:microsoft.com/office/officeart/2005/8/layout/hList1"/>
    <dgm:cxn modelId="{ABEA6A2C-466A-45A0-AAA4-18E359F6852A}" type="presParOf" srcId="{21CE5412-5B8F-4B95-B310-AF9F6AD63B5E}" destId="{59D53E2D-5B09-4F72-B9FE-FF326ED9BB12}" srcOrd="4" destOrd="0" presId="urn:microsoft.com/office/officeart/2005/8/layout/hList1"/>
    <dgm:cxn modelId="{53D36A3C-F41A-4933-A8A1-667A9CA17ACF}" type="presParOf" srcId="{59D53E2D-5B09-4F72-B9FE-FF326ED9BB12}" destId="{81CADC71-6D7C-40A9-B2A6-047E7830B577}" srcOrd="0" destOrd="0" presId="urn:microsoft.com/office/officeart/2005/8/layout/hList1"/>
    <dgm:cxn modelId="{A0A82FA4-6357-4B47-A381-6A45B5913B53}" type="presParOf" srcId="{59D53E2D-5B09-4F72-B9FE-FF326ED9BB12}" destId="{580A2D3E-2A39-4C6D-9691-0A3A651EB63C}" srcOrd="1" destOrd="0" presId="urn:microsoft.com/office/officeart/2005/8/layout/hList1"/>
    <dgm:cxn modelId="{4CF5FF24-E7DA-4639-BA42-E380562D3467}" type="presParOf" srcId="{21CE5412-5B8F-4B95-B310-AF9F6AD63B5E}" destId="{C5AFF35C-A117-4B49-B687-28C26881C03F}" srcOrd="5" destOrd="0" presId="urn:microsoft.com/office/officeart/2005/8/layout/hList1"/>
    <dgm:cxn modelId="{7B95437A-630A-4753-9382-AF535D72A605}" type="presParOf" srcId="{21CE5412-5B8F-4B95-B310-AF9F6AD63B5E}" destId="{99877101-AFEE-4275-B2F1-CB617C8CE461}" srcOrd="6" destOrd="0" presId="urn:microsoft.com/office/officeart/2005/8/layout/hList1"/>
    <dgm:cxn modelId="{80EE4029-311C-4FDA-BE3F-1187CAA41415}" type="presParOf" srcId="{99877101-AFEE-4275-B2F1-CB617C8CE461}" destId="{3358F191-8F87-4472-877D-86C5FEA15BAD}" srcOrd="0" destOrd="0" presId="urn:microsoft.com/office/officeart/2005/8/layout/hList1"/>
    <dgm:cxn modelId="{170C5C3C-FD25-44B9-9827-18BC5054C32D}" type="presParOf" srcId="{99877101-AFEE-4275-B2F1-CB617C8CE461}" destId="{D1174510-14C5-49B4-9316-6DD6A380CB06}" srcOrd="1" destOrd="0" presId="urn:microsoft.com/office/officeart/2005/8/layout/hList1"/>
    <dgm:cxn modelId="{8AA47896-D9AA-4B94-99BD-0033D878B2F1}" type="presParOf" srcId="{21CE5412-5B8F-4B95-B310-AF9F6AD63B5E}" destId="{736FBF2E-F1B8-4230-9BAB-F81D2756FC71}" srcOrd="7" destOrd="0" presId="urn:microsoft.com/office/officeart/2005/8/layout/hList1"/>
    <dgm:cxn modelId="{C25136E1-AE7A-41DF-9442-D075495BA445}" type="presParOf" srcId="{21CE5412-5B8F-4B95-B310-AF9F6AD63B5E}" destId="{69C1918A-5066-4FA5-BC2E-0961A4BC8589}" srcOrd="8" destOrd="0" presId="urn:microsoft.com/office/officeart/2005/8/layout/hList1"/>
    <dgm:cxn modelId="{29FD86B8-0D2B-4517-9748-137086BB8C9B}" type="presParOf" srcId="{69C1918A-5066-4FA5-BC2E-0961A4BC8589}" destId="{CDE83675-09DB-41B5-8D90-461FB1F27D1C}" srcOrd="0" destOrd="0" presId="urn:microsoft.com/office/officeart/2005/8/layout/hList1"/>
    <dgm:cxn modelId="{B53E0ADF-F86D-4E1D-BE0A-4796A3218715}" type="presParOf" srcId="{69C1918A-5066-4FA5-BC2E-0961A4BC8589}" destId="{C397325F-15A0-44F9-A787-82E3E8A122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A2FD7D-D917-4857-9353-5E0D2DA8B2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A9DB86-46CD-4959-8766-9A9720213C81}">
      <dgm:prSet phldrT="[Texto]" custT="1"/>
      <dgm:spPr/>
      <dgm:t>
        <a:bodyPr/>
        <a:lstStyle/>
        <a:p>
          <a:r>
            <a:rPr lang="es-ES" sz="1600" dirty="0" smtClean="0"/>
            <a:t>Medidas previas</a:t>
          </a:r>
          <a:endParaRPr lang="es-ES" sz="1600" dirty="0"/>
        </a:p>
      </dgm:t>
    </dgm:pt>
    <dgm:pt modelId="{C58BD174-FBD6-4A5A-82A0-39DD4C4ED582}" type="parTrans" cxnId="{1BD5FC3B-0E74-4679-A5C8-269C40382476}">
      <dgm:prSet/>
      <dgm:spPr/>
      <dgm:t>
        <a:bodyPr/>
        <a:lstStyle/>
        <a:p>
          <a:endParaRPr lang="es-ES" sz="1600"/>
        </a:p>
      </dgm:t>
    </dgm:pt>
    <dgm:pt modelId="{4F186560-47B6-47D3-99FA-F286870C2FAD}" type="sibTrans" cxnId="{1BD5FC3B-0E74-4679-A5C8-269C40382476}">
      <dgm:prSet/>
      <dgm:spPr/>
      <dgm:t>
        <a:bodyPr/>
        <a:lstStyle/>
        <a:p>
          <a:endParaRPr lang="es-ES" sz="1600"/>
        </a:p>
      </dgm:t>
    </dgm:pt>
    <dgm:pt modelId="{0B59EE22-47ED-4520-9383-B6CFC5D82C7B}">
      <dgm:prSet phldrT="[Texto]" custT="1"/>
      <dgm:spPr/>
      <dgm:t>
        <a:bodyPr/>
        <a:lstStyle/>
        <a:p>
          <a:r>
            <a:rPr lang="es-ES" sz="1600" dirty="0" smtClean="0"/>
            <a:t>Las medidas más visibles se producen después del contagio.</a:t>
          </a:r>
          <a:endParaRPr lang="es-ES" sz="1600" dirty="0"/>
        </a:p>
      </dgm:t>
    </dgm:pt>
    <dgm:pt modelId="{F9DC38CF-622A-48B5-9958-E6A70217E68C}" type="parTrans" cxnId="{6C5B0EF2-D8D6-4633-969D-C77D0188AEA7}">
      <dgm:prSet/>
      <dgm:spPr/>
      <dgm:t>
        <a:bodyPr/>
        <a:lstStyle/>
        <a:p>
          <a:endParaRPr lang="es-ES" sz="1600"/>
        </a:p>
      </dgm:t>
    </dgm:pt>
    <dgm:pt modelId="{51859A2D-20F1-479B-A23E-B2793F4B903C}" type="sibTrans" cxnId="{6C5B0EF2-D8D6-4633-969D-C77D0188AEA7}">
      <dgm:prSet/>
      <dgm:spPr/>
      <dgm:t>
        <a:bodyPr/>
        <a:lstStyle/>
        <a:p>
          <a:endParaRPr lang="es-ES" sz="1600"/>
        </a:p>
      </dgm:t>
    </dgm:pt>
    <dgm:pt modelId="{3D1C5E25-4B71-4FCB-A17E-81C9EEE9E9E8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Mensajes previos</a:t>
          </a:r>
          <a:endParaRPr lang="es-ES" sz="1600" dirty="0">
            <a:solidFill>
              <a:schemeClr val="bg1"/>
            </a:solidFill>
          </a:endParaRPr>
        </a:p>
      </dgm:t>
    </dgm:pt>
    <dgm:pt modelId="{AC36BDAA-2387-4F3C-B265-6A5B638C60A4}" type="parTrans" cxnId="{FC5249D3-668A-4324-BD5D-F493BE2A72EC}">
      <dgm:prSet/>
      <dgm:spPr/>
      <dgm:t>
        <a:bodyPr/>
        <a:lstStyle/>
        <a:p>
          <a:endParaRPr lang="es-ES" sz="1600"/>
        </a:p>
      </dgm:t>
    </dgm:pt>
    <dgm:pt modelId="{1B50AB38-6D0D-4614-9103-8FEC21735775}" type="sibTrans" cxnId="{FC5249D3-668A-4324-BD5D-F493BE2A72EC}">
      <dgm:prSet/>
      <dgm:spPr/>
      <dgm:t>
        <a:bodyPr/>
        <a:lstStyle/>
        <a:p>
          <a:endParaRPr lang="es-ES" sz="1600"/>
        </a:p>
      </dgm:t>
    </dgm:pt>
    <dgm:pt modelId="{037F5A18-CFED-4CE8-AF08-FFB1A641F44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No hay mensajes previos. </a:t>
          </a:r>
          <a:endParaRPr lang="es-ES" sz="1600" dirty="0">
            <a:solidFill>
              <a:schemeClr val="tx1"/>
            </a:solidFill>
          </a:endParaRPr>
        </a:p>
      </dgm:t>
    </dgm:pt>
    <dgm:pt modelId="{C8811B1B-F860-4BD5-A0EA-680746171F96}" type="parTrans" cxnId="{64ABADA9-0C59-4A39-BA4E-EDAC101DF354}">
      <dgm:prSet/>
      <dgm:spPr/>
      <dgm:t>
        <a:bodyPr/>
        <a:lstStyle/>
        <a:p>
          <a:endParaRPr lang="es-ES" sz="1600"/>
        </a:p>
      </dgm:t>
    </dgm:pt>
    <dgm:pt modelId="{9891335F-FEC5-4B1C-BD7C-54C9FB6370A0}" type="sibTrans" cxnId="{64ABADA9-0C59-4A39-BA4E-EDAC101DF354}">
      <dgm:prSet/>
      <dgm:spPr/>
      <dgm:t>
        <a:bodyPr/>
        <a:lstStyle/>
        <a:p>
          <a:endParaRPr lang="es-ES" sz="1600"/>
        </a:p>
      </dgm:t>
    </dgm:pt>
    <dgm:pt modelId="{5A8FCE91-E3C3-43C4-9096-A42B4770C1E7}">
      <dgm:prSet phldrT="[Texto]" custT="1"/>
      <dgm:spPr/>
      <dgm:t>
        <a:bodyPr/>
        <a:lstStyle/>
        <a:p>
          <a:r>
            <a:rPr lang="es-ES" sz="1600" dirty="0" smtClean="0"/>
            <a:t>Se adapta una planta del hospital Carlos III de Madrid para atender las dos repatriaciones. </a:t>
          </a:r>
          <a:endParaRPr lang="es-ES" sz="1600" dirty="0"/>
        </a:p>
      </dgm:t>
    </dgm:pt>
    <dgm:pt modelId="{96F9F585-746F-4EFD-BA81-165F785D242A}" type="parTrans" cxnId="{C101EC59-8DD6-447D-B32C-45DB3C851710}">
      <dgm:prSet/>
      <dgm:spPr/>
      <dgm:t>
        <a:bodyPr/>
        <a:lstStyle/>
        <a:p>
          <a:endParaRPr lang="es-ES"/>
        </a:p>
      </dgm:t>
    </dgm:pt>
    <dgm:pt modelId="{859E5F1A-1789-4DDE-9130-27842C60FB8E}" type="sibTrans" cxnId="{C101EC59-8DD6-447D-B32C-45DB3C851710}">
      <dgm:prSet/>
      <dgm:spPr/>
      <dgm:t>
        <a:bodyPr/>
        <a:lstStyle/>
        <a:p>
          <a:endParaRPr lang="es-ES"/>
        </a:p>
      </dgm:t>
    </dgm:pt>
    <dgm:pt modelId="{AE61CBC7-0E20-4146-8938-2A75B5151914}">
      <dgm:prSet phldrT="[Texto]" custT="1"/>
      <dgm:spPr/>
      <dgm:t>
        <a:bodyPr/>
        <a:lstStyle/>
        <a:p>
          <a:r>
            <a:rPr lang="es-ES" sz="1600" dirty="0" smtClean="0"/>
            <a:t>Se adoptan las recomendaciones de la OMS.</a:t>
          </a:r>
          <a:endParaRPr lang="es-ES" sz="1600" dirty="0"/>
        </a:p>
      </dgm:t>
    </dgm:pt>
    <dgm:pt modelId="{790C6884-5182-4409-B183-5AB71030AEB3}" type="parTrans" cxnId="{692F7EE6-2B9F-4136-8AB8-39A20D470C26}">
      <dgm:prSet/>
      <dgm:spPr/>
      <dgm:t>
        <a:bodyPr/>
        <a:lstStyle/>
        <a:p>
          <a:endParaRPr lang="es-ES"/>
        </a:p>
      </dgm:t>
    </dgm:pt>
    <dgm:pt modelId="{64082DA7-42D0-4483-83F8-9A38BD3336F7}" type="sibTrans" cxnId="{692F7EE6-2B9F-4136-8AB8-39A20D470C26}">
      <dgm:prSet/>
      <dgm:spPr/>
      <dgm:t>
        <a:bodyPr/>
        <a:lstStyle/>
        <a:p>
          <a:endParaRPr lang="es-ES"/>
        </a:p>
      </dgm:t>
    </dgm:pt>
    <dgm:pt modelId="{3C94AD25-C120-44C9-915A-CA561A2629D6}" type="pres">
      <dgm:prSet presAssocID="{24A2FD7D-D917-4857-9353-5E0D2DA8B2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D7714D-342C-41BB-9BB3-2B48C1453048}" type="pres">
      <dgm:prSet presAssocID="{A4A9DB86-46CD-4959-8766-9A9720213C81}" presName="composite" presStyleCnt="0"/>
      <dgm:spPr/>
    </dgm:pt>
    <dgm:pt modelId="{EDA9B4EA-4DB6-4186-B0C5-77327C887A59}" type="pres">
      <dgm:prSet presAssocID="{A4A9DB86-46CD-4959-8766-9A9720213C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86F67A-B6ED-4E43-9A8F-41924F2EEDA9}" type="pres">
      <dgm:prSet presAssocID="{A4A9DB86-46CD-4959-8766-9A9720213C8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1D162E-443E-4817-BE02-BE1D2E9A7049}" type="pres">
      <dgm:prSet presAssocID="{4F186560-47B6-47D3-99FA-F286870C2FAD}" presName="space" presStyleCnt="0"/>
      <dgm:spPr/>
    </dgm:pt>
    <dgm:pt modelId="{967746BB-4D8B-4D73-85EF-7C7728E47635}" type="pres">
      <dgm:prSet presAssocID="{3D1C5E25-4B71-4FCB-A17E-81C9EEE9E9E8}" presName="composite" presStyleCnt="0"/>
      <dgm:spPr/>
    </dgm:pt>
    <dgm:pt modelId="{804EA3AB-DA59-4CA9-B5B9-99DF6EA1ACE8}" type="pres">
      <dgm:prSet presAssocID="{3D1C5E25-4B71-4FCB-A17E-81C9EEE9E9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12A7A7-0D5D-49C8-96ED-BA63B144F628}" type="pres">
      <dgm:prSet presAssocID="{3D1C5E25-4B71-4FCB-A17E-81C9EEE9E9E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65782F-28C7-4D80-90FA-2A7D580DE140}" type="presOf" srcId="{037F5A18-CFED-4CE8-AF08-FFB1A641F449}" destId="{0012A7A7-0D5D-49C8-96ED-BA63B144F628}" srcOrd="0" destOrd="0" presId="urn:microsoft.com/office/officeart/2005/8/layout/hList1"/>
    <dgm:cxn modelId="{64ABADA9-0C59-4A39-BA4E-EDAC101DF354}" srcId="{3D1C5E25-4B71-4FCB-A17E-81C9EEE9E9E8}" destId="{037F5A18-CFED-4CE8-AF08-FFB1A641F449}" srcOrd="0" destOrd="0" parTransId="{C8811B1B-F860-4BD5-A0EA-680746171F96}" sibTransId="{9891335F-FEC5-4B1C-BD7C-54C9FB6370A0}"/>
    <dgm:cxn modelId="{F4751345-1FD8-4944-99BC-EC35C6A6559A}" type="presOf" srcId="{5A8FCE91-E3C3-43C4-9096-A42B4770C1E7}" destId="{AF86F67A-B6ED-4E43-9A8F-41924F2EEDA9}" srcOrd="0" destOrd="0" presId="urn:microsoft.com/office/officeart/2005/8/layout/hList1"/>
    <dgm:cxn modelId="{FC5249D3-668A-4324-BD5D-F493BE2A72EC}" srcId="{24A2FD7D-D917-4857-9353-5E0D2DA8B2FC}" destId="{3D1C5E25-4B71-4FCB-A17E-81C9EEE9E9E8}" srcOrd="1" destOrd="0" parTransId="{AC36BDAA-2387-4F3C-B265-6A5B638C60A4}" sibTransId="{1B50AB38-6D0D-4614-9103-8FEC21735775}"/>
    <dgm:cxn modelId="{C101EC59-8DD6-447D-B32C-45DB3C851710}" srcId="{A4A9DB86-46CD-4959-8766-9A9720213C81}" destId="{5A8FCE91-E3C3-43C4-9096-A42B4770C1E7}" srcOrd="0" destOrd="0" parTransId="{96F9F585-746F-4EFD-BA81-165F785D242A}" sibTransId="{859E5F1A-1789-4DDE-9130-27842C60FB8E}"/>
    <dgm:cxn modelId="{692F7EE6-2B9F-4136-8AB8-39A20D470C26}" srcId="{A4A9DB86-46CD-4959-8766-9A9720213C81}" destId="{AE61CBC7-0E20-4146-8938-2A75B5151914}" srcOrd="1" destOrd="0" parTransId="{790C6884-5182-4409-B183-5AB71030AEB3}" sibTransId="{64082DA7-42D0-4483-83F8-9A38BD3336F7}"/>
    <dgm:cxn modelId="{6C5B0EF2-D8D6-4633-969D-C77D0188AEA7}" srcId="{A4A9DB86-46CD-4959-8766-9A9720213C81}" destId="{0B59EE22-47ED-4520-9383-B6CFC5D82C7B}" srcOrd="2" destOrd="0" parTransId="{F9DC38CF-622A-48B5-9958-E6A70217E68C}" sibTransId="{51859A2D-20F1-479B-A23E-B2793F4B903C}"/>
    <dgm:cxn modelId="{1BD5FC3B-0E74-4679-A5C8-269C40382476}" srcId="{24A2FD7D-D917-4857-9353-5E0D2DA8B2FC}" destId="{A4A9DB86-46CD-4959-8766-9A9720213C81}" srcOrd="0" destOrd="0" parTransId="{C58BD174-FBD6-4A5A-82A0-39DD4C4ED582}" sibTransId="{4F186560-47B6-47D3-99FA-F286870C2FAD}"/>
    <dgm:cxn modelId="{5C50384C-53D0-481F-B6C3-B00D72EE5222}" type="presOf" srcId="{A4A9DB86-46CD-4959-8766-9A9720213C81}" destId="{EDA9B4EA-4DB6-4186-B0C5-77327C887A59}" srcOrd="0" destOrd="0" presId="urn:microsoft.com/office/officeart/2005/8/layout/hList1"/>
    <dgm:cxn modelId="{B1CBE538-07EB-46BB-AEFF-EF01C1C37384}" type="presOf" srcId="{0B59EE22-47ED-4520-9383-B6CFC5D82C7B}" destId="{AF86F67A-B6ED-4E43-9A8F-41924F2EEDA9}" srcOrd="0" destOrd="2" presId="urn:microsoft.com/office/officeart/2005/8/layout/hList1"/>
    <dgm:cxn modelId="{C8753EAC-6CEB-495A-97E9-7D1ECC797CF9}" type="presOf" srcId="{24A2FD7D-D917-4857-9353-5E0D2DA8B2FC}" destId="{3C94AD25-C120-44C9-915A-CA561A2629D6}" srcOrd="0" destOrd="0" presId="urn:microsoft.com/office/officeart/2005/8/layout/hList1"/>
    <dgm:cxn modelId="{EA538BDC-ABD9-4641-ABF5-A99A68D6C582}" type="presOf" srcId="{3D1C5E25-4B71-4FCB-A17E-81C9EEE9E9E8}" destId="{804EA3AB-DA59-4CA9-B5B9-99DF6EA1ACE8}" srcOrd="0" destOrd="0" presId="urn:microsoft.com/office/officeart/2005/8/layout/hList1"/>
    <dgm:cxn modelId="{D1178018-B1DA-4AD9-824B-C22E1BC7585B}" type="presOf" srcId="{AE61CBC7-0E20-4146-8938-2A75B5151914}" destId="{AF86F67A-B6ED-4E43-9A8F-41924F2EEDA9}" srcOrd="0" destOrd="1" presId="urn:microsoft.com/office/officeart/2005/8/layout/hList1"/>
    <dgm:cxn modelId="{5A16704C-98FB-41DC-8F17-84974EC33895}" type="presParOf" srcId="{3C94AD25-C120-44C9-915A-CA561A2629D6}" destId="{9AD7714D-342C-41BB-9BB3-2B48C1453048}" srcOrd="0" destOrd="0" presId="urn:microsoft.com/office/officeart/2005/8/layout/hList1"/>
    <dgm:cxn modelId="{87B7DB4B-3078-4E6B-9953-1B15D0C5A1B9}" type="presParOf" srcId="{9AD7714D-342C-41BB-9BB3-2B48C1453048}" destId="{EDA9B4EA-4DB6-4186-B0C5-77327C887A59}" srcOrd="0" destOrd="0" presId="urn:microsoft.com/office/officeart/2005/8/layout/hList1"/>
    <dgm:cxn modelId="{7B428502-ED1D-4945-AE0A-79370AB5D8C5}" type="presParOf" srcId="{9AD7714D-342C-41BB-9BB3-2B48C1453048}" destId="{AF86F67A-B6ED-4E43-9A8F-41924F2EEDA9}" srcOrd="1" destOrd="0" presId="urn:microsoft.com/office/officeart/2005/8/layout/hList1"/>
    <dgm:cxn modelId="{DFB65777-8815-487C-AB10-C00BD6E582B9}" type="presParOf" srcId="{3C94AD25-C120-44C9-915A-CA561A2629D6}" destId="{031D162E-443E-4817-BE02-BE1D2E9A7049}" srcOrd="1" destOrd="0" presId="urn:microsoft.com/office/officeart/2005/8/layout/hList1"/>
    <dgm:cxn modelId="{703FA46B-CAB0-41EC-910F-5A958E50C331}" type="presParOf" srcId="{3C94AD25-C120-44C9-915A-CA561A2629D6}" destId="{967746BB-4D8B-4D73-85EF-7C7728E47635}" srcOrd="2" destOrd="0" presId="urn:microsoft.com/office/officeart/2005/8/layout/hList1"/>
    <dgm:cxn modelId="{C89F75D7-3D85-405B-A8F6-D7FB4358F9EF}" type="presParOf" srcId="{967746BB-4D8B-4D73-85EF-7C7728E47635}" destId="{804EA3AB-DA59-4CA9-B5B9-99DF6EA1ACE8}" srcOrd="0" destOrd="0" presId="urn:microsoft.com/office/officeart/2005/8/layout/hList1"/>
    <dgm:cxn modelId="{6BBB5BBB-747C-4D8D-A897-961DE7A139DC}" type="presParOf" srcId="{967746BB-4D8B-4D73-85EF-7C7728E47635}" destId="{0012A7A7-0D5D-49C8-96ED-BA63B144F6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6B0C3F-43E9-4375-AD77-67191C1A1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5285FF-7CA3-446B-B817-F532EEFF9099}">
      <dgm:prSet phldrT="[Texto]" custT="1"/>
      <dgm:spPr/>
      <dgm:t>
        <a:bodyPr/>
        <a:lstStyle/>
        <a:p>
          <a:r>
            <a:rPr lang="es-ES" sz="1800" b="1" dirty="0" smtClean="0"/>
            <a:t>Medidas </a:t>
          </a:r>
          <a:endParaRPr lang="es-ES" sz="1800" b="1" dirty="0"/>
        </a:p>
      </dgm:t>
    </dgm:pt>
    <dgm:pt modelId="{9F22F6BB-6DED-44C7-B50B-C5933434D510}" type="parTrans" cxnId="{747BC344-BAFD-48DC-86E8-4FF24B7DDFF8}">
      <dgm:prSet/>
      <dgm:spPr/>
      <dgm:t>
        <a:bodyPr/>
        <a:lstStyle/>
        <a:p>
          <a:endParaRPr lang="es-ES" sz="1200" b="1"/>
        </a:p>
      </dgm:t>
    </dgm:pt>
    <dgm:pt modelId="{5E7D8339-0670-4003-A6B0-DC68943FF81A}" type="sibTrans" cxnId="{747BC344-BAFD-48DC-86E8-4FF24B7DDFF8}">
      <dgm:prSet/>
      <dgm:spPr/>
      <dgm:t>
        <a:bodyPr/>
        <a:lstStyle/>
        <a:p>
          <a:endParaRPr lang="es-ES" sz="1200" b="1"/>
        </a:p>
      </dgm:t>
    </dgm:pt>
    <dgm:pt modelId="{77D61345-5D1E-4991-9FC6-E6AF765F9DDF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Medias anunciadas por la Ministra de Sanidad el 15/10/2014.</a:t>
          </a:r>
          <a:endParaRPr lang="es-ES" sz="1400" b="0" dirty="0">
            <a:solidFill>
              <a:schemeClr val="tx1"/>
            </a:solidFill>
          </a:endParaRPr>
        </a:p>
      </dgm:t>
    </dgm:pt>
    <dgm:pt modelId="{7D53CB63-3FC9-41B4-AAE3-B0BCB8F00B5F}" type="parTrans" cxnId="{5891D0C8-0F99-488C-A615-8744393AEBF9}">
      <dgm:prSet/>
      <dgm:spPr/>
      <dgm:t>
        <a:bodyPr/>
        <a:lstStyle/>
        <a:p>
          <a:endParaRPr lang="es-ES" sz="1200" b="1"/>
        </a:p>
      </dgm:t>
    </dgm:pt>
    <dgm:pt modelId="{58372959-8524-4199-AA90-88A6A7629B71}" type="sibTrans" cxnId="{5891D0C8-0F99-488C-A615-8744393AEBF9}">
      <dgm:prSet/>
      <dgm:spPr/>
      <dgm:t>
        <a:bodyPr/>
        <a:lstStyle/>
        <a:p>
          <a:endParaRPr lang="es-ES" sz="1200" b="1"/>
        </a:p>
      </dgm:t>
    </dgm:pt>
    <dgm:pt modelId="{71F75CF7-ECD3-4E55-AF05-919718625D42}">
      <dgm:prSet phldrT="[Texto]" custT="1"/>
      <dgm:spPr/>
      <dgm:t>
        <a:bodyPr/>
        <a:lstStyle/>
        <a:p>
          <a:r>
            <a:rPr lang="es-ES" sz="1800" b="1" dirty="0" smtClean="0"/>
            <a:t>Iniciativa </a:t>
          </a:r>
          <a:endParaRPr lang="es-ES" sz="1800" b="1" dirty="0"/>
        </a:p>
      </dgm:t>
    </dgm:pt>
    <dgm:pt modelId="{A166672C-8A46-4968-A707-B245B587C245}" type="parTrans" cxnId="{9346051B-98FF-4E2C-B7A8-FED10CED9240}">
      <dgm:prSet/>
      <dgm:spPr/>
      <dgm:t>
        <a:bodyPr/>
        <a:lstStyle/>
        <a:p>
          <a:endParaRPr lang="es-ES" sz="1200" b="1"/>
        </a:p>
      </dgm:t>
    </dgm:pt>
    <dgm:pt modelId="{756BEE0C-9927-4D0A-A785-CD85C7B7FE1C}" type="sibTrans" cxnId="{9346051B-98FF-4E2C-B7A8-FED10CED9240}">
      <dgm:prSet/>
      <dgm:spPr/>
      <dgm:t>
        <a:bodyPr/>
        <a:lstStyle/>
        <a:p>
          <a:endParaRPr lang="es-ES" sz="1200" b="1"/>
        </a:p>
      </dgm:t>
    </dgm:pt>
    <dgm:pt modelId="{0D743FB1-D200-48B3-A354-9ED4712BAFE3}">
      <dgm:prSet phldrT="[Texto]" custT="1"/>
      <dgm:spPr/>
      <dgm:t>
        <a:bodyPr/>
        <a:lstStyle/>
        <a:p>
          <a:r>
            <a:rPr lang="es-ES" sz="1400" b="0" dirty="0" smtClean="0"/>
            <a:t>Solicitud de comparecencia de la Ministra desde el resto de formaciones políticas. </a:t>
          </a:r>
          <a:endParaRPr lang="es-ES" sz="1400" b="0" dirty="0"/>
        </a:p>
      </dgm:t>
    </dgm:pt>
    <dgm:pt modelId="{D50C7CE3-F240-4E14-A26A-277C95E6682E}" type="parTrans" cxnId="{9066B507-04A7-46EB-990E-441500FB8288}">
      <dgm:prSet/>
      <dgm:spPr/>
      <dgm:t>
        <a:bodyPr/>
        <a:lstStyle/>
        <a:p>
          <a:endParaRPr lang="es-ES" sz="1200" b="1"/>
        </a:p>
      </dgm:t>
    </dgm:pt>
    <dgm:pt modelId="{3F9D94F7-4F57-4DBC-A59D-950896822B0E}" type="sibTrans" cxnId="{9066B507-04A7-46EB-990E-441500FB8288}">
      <dgm:prSet/>
      <dgm:spPr/>
      <dgm:t>
        <a:bodyPr/>
        <a:lstStyle/>
        <a:p>
          <a:endParaRPr lang="es-ES" sz="1200" b="1"/>
        </a:p>
      </dgm:t>
    </dgm:pt>
    <dgm:pt modelId="{0C9C4E97-E7DB-43D4-A68D-FB46AF797108}">
      <dgm:prSet phldrT="[Texto]" custT="1"/>
      <dgm:spPr/>
      <dgm:t>
        <a:bodyPr/>
        <a:lstStyle/>
        <a:p>
          <a:r>
            <a:rPr lang="es-ES" sz="1400" b="0" dirty="0" smtClean="0"/>
            <a:t>Las medidas para solucionar la crisis no parten </a:t>
          </a:r>
          <a:r>
            <a:rPr lang="es-ES" sz="1400" b="1" dirty="0" smtClean="0"/>
            <a:t>solo</a:t>
          </a:r>
          <a:r>
            <a:rPr lang="es-ES" sz="1400" b="0" dirty="0" smtClean="0"/>
            <a:t> del gobierno.</a:t>
          </a:r>
          <a:endParaRPr lang="es-ES" sz="1400" b="0" dirty="0"/>
        </a:p>
      </dgm:t>
    </dgm:pt>
    <dgm:pt modelId="{59917E75-FC24-48E9-B57E-C9AB1839D937}" type="parTrans" cxnId="{0F52304B-8C17-4AF6-9FC7-307D3F3FB5E8}">
      <dgm:prSet/>
      <dgm:spPr/>
      <dgm:t>
        <a:bodyPr/>
        <a:lstStyle/>
        <a:p>
          <a:endParaRPr lang="es-ES" sz="1200" b="1"/>
        </a:p>
      </dgm:t>
    </dgm:pt>
    <dgm:pt modelId="{78EB8092-D522-478A-BB5E-D36E5119AB49}" type="sibTrans" cxnId="{0F52304B-8C17-4AF6-9FC7-307D3F3FB5E8}">
      <dgm:prSet/>
      <dgm:spPr/>
      <dgm:t>
        <a:bodyPr/>
        <a:lstStyle/>
        <a:p>
          <a:endParaRPr lang="es-ES" sz="1200" b="1"/>
        </a:p>
      </dgm:t>
    </dgm:pt>
    <dgm:pt modelId="{8CB0C487-8A4C-4C78-AE7A-EBE4A5F74E30}">
      <dgm:prSet phldrT="[Texto]" custT="1"/>
      <dgm:spPr/>
      <dgm:t>
        <a:bodyPr/>
        <a:lstStyle/>
        <a:p>
          <a:r>
            <a:rPr lang="es-ES" sz="1800" b="1" dirty="0" smtClean="0"/>
            <a:t>Empatía </a:t>
          </a:r>
          <a:endParaRPr lang="es-ES" sz="1800" b="1" dirty="0"/>
        </a:p>
      </dgm:t>
    </dgm:pt>
    <dgm:pt modelId="{771FD411-FE7A-4BF7-9C41-F9C7EEEF9195}" type="parTrans" cxnId="{0138320C-3359-41CE-A168-55DA3ADAC377}">
      <dgm:prSet/>
      <dgm:spPr/>
      <dgm:t>
        <a:bodyPr/>
        <a:lstStyle/>
        <a:p>
          <a:endParaRPr lang="es-ES" sz="1200" b="1"/>
        </a:p>
      </dgm:t>
    </dgm:pt>
    <dgm:pt modelId="{25B42694-798D-4683-8FDD-16A88CBEC026}" type="sibTrans" cxnId="{0138320C-3359-41CE-A168-55DA3ADAC377}">
      <dgm:prSet/>
      <dgm:spPr/>
      <dgm:t>
        <a:bodyPr/>
        <a:lstStyle/>
        <a:p>
          <a:endParaRPr lang="es-ES" sz="1200" b="1"/>
        </a:p>
      </dgm:t>
    </dgm:pt>
    <dgm:pt modelId="{C398A31A-1080-4AE7-A588-8AA289B612C6}">
      <dgm:prSet phldrT="[Texto]" custT="1"/>
      <dgm:spPr/>
      <dgm:t>
        <a:bodyPr/>
        <a:lstStyle/>
        <a:p>
          <a:r>
            <a:rPr lang="es-ES" sz="1400" b="0" dirty="0" smtClean="0"/>
            <a:t>El cierre de la crisis se produce con las medidas del gobierno, pero la percepción es diferente: el resto de formaciones plantean medidas para cerrar la emergencia. </a:t>
          </a:r>
          <a:endParaRPr lang="es-ES" sz="1400" b="0" dirty="0"/>
        </a:p>
      </dgm:t>
    </dgm:pt>
    <dgm:pt modelId="{35BFDEF9-1F3F-4067-ADC6-6CD4C15A366D}" type="parTrans" cxnId="{B8777B36-DAB6-487C-8BE1-2D702BF864EE}">
      <dgm:prSet/>
      <dgm:spPr/>
      <dgm:t>
        <a:bodyPr/>
        <a:lstStyle/>
        <a:p>
          <a:endParaRPr lang="es-ES" sz="1200" b="1"/>
        </a:p>
      </dgm:t>
    </dgm:pt>
    <dgm:pt modelId="{76C0B3A5-DF05-479D-90D6-C6CD20E5E582}" type="sibTrans" cxnId="{B8777B36-DAB6-487C-8BE1-2D702BF864EE}">
      <dgm:prSet/>
      <dgm:spPr/>
      <dgm:t>
        <a:bodyPr/>
        <a:lstStyle/>
        <a:p>
          <a:endParaRPr lang="es-ES" sz="1200" b="1"/>
        </a:p>
      </dgm:t>
    </dgm:pt>
    <dgm:pt modelId="{F2FD3ECE-A61B-4721-A203-D8A814F30147}">
      <dgm:prSet phldrT="[Texto]" custT="1"/>
      <dgm:spPr/>
      <dgm:t>
        <a:bodyPr/>
        <a:lstStyle/>
        <a:p>
          <a:r>
            <a:rPr lang="es-ES" sz="1800" b="1" dirty="0" smtClean="0"/>
            <a:t>Portavoz</a:t>
          </a:r>
        </a:p>
        <a:p>
          <a:r>
            <a:rPr lang="es-ES" sz="1800" b="1" dirty="0" smtClean="0"/>
            <a:t>(1º fase: Ana Mato</a:t>
          </a:r>
        </a:p>
        <a:p>
          <a:r>
            <a:rPr lang="es-ES" sz="1800" b="1" dirty="0" smtClean="0"/>
            <a:t>2º fase: Fernando Simón)</a:t>
          </a:r>
          <a:endParaRPr lang="es-ES" sz="1800" b="1" dirty="0"/>
        </a:p>
      </dgm:t>
    </dgm:pt>
    <dgm:pt modelId="{432E053B-D97D-4499-BF3B-AE8564B75C14}" type="parTrans" cxnId="{4F279314-7925-4B10-8D7D-D67EA220F5C0}">
      <dgm:prSet/>
      <dgm:spPr/>
      <dgm:t>
        <a:bodyPr/>
        <a:lstStyle/>
        <a:p>
          <a:endParaRPr lang="es-ES" sz="1200" b="1"/>
        </a:p>
      </dgm:t>
    </dgm:pt>
    <dgm:pt modelId="{46E20A1C-9201-4AB5-B653-BA7941861372}" type="sibTrans" cxnId="{4F279314-7925-4B10-8D7D-D67EA220F5C0}">
      <dgm:prSet/>
      <dgm:spPr/>
      <dgm:t>
        <a:bodyPr/>
        <a:lstStyle/>
        <a:p>
          <a:endParaRPr lang="es-ES" sz="1200" b="1"/>
        </a:p>
      </dgm:t>
    </dgm:pt>
    <dgm:pt modelId="{83BEA33D-EB31-4CEC-95DD-94815E6487D9}">
      <dgm:prSet phldrT="[Texto]" custT="1"/>
      <dgm:spPr/>
      <dgm:t>
        <a:bodyPr/>
        <a:lstStyle/>
        <a:p>
          <a:r>
            <a:rPr lang="es-ES" sz="1800" b="1" dirty="0" smtClean="0"/>
            <a:t>Cierre de la crisis </a:t>
          </a:r>
          <a:endParaRPr lang="es-ES" sz="1800" b="1" dirty="0"/>
        </a:p>
      </dgm:t>
    </dgm:pt>
    <dgm:pt modelId="{8DEE9380-DA72-46B3-85CD-9E8A61687E7F}" type="parTrans" cxnId="{33EAD8E4-FC50-48FD-BCE3-DC179336C85C}">
      <dgm:prSet/>
      <dgm:spPr/>
      <dgm:t>
        <a:bodyPr/>
        <a:lstStyle/>
        <a:p>
          <a:endParaRPr lang="es-ES" sz="1200" b="1"/>
        </a:p>
      </dgm:t>
    </dgm:pt>
    <dgm:pt modelId="{8D3E427B-E67D-4E56-A940-496D04FA529D}" type="sibTrans" cxnId="{33EAD8E4-FC50-48FD-BCE3-DC179336C85C}">
      <dgm:prSet/>
      <dgm:spPr/>
      <dgm:t>
        <a:bodyPr/>
        <a:lstStyle/>
        <a:p>
          <a:endParaRPr lang="es-ES" sz="1200" b="1"/>
        </a:p>
      </dgm:t>
    </dgm:pt>
    <dgm:pt modelId="{53E04745-5CAD-4002-B131-4EB6FBBEFC80}">
      <dgm:prSet phldrT="[Texto]" custT="1"/>
      <dgm:spPr/>
      <dgm:t>
        <a:bodyPr/>
        <a:lstStyle/>
        <a:p>
          <a:r>
            <a:rPr lang="es-ES" sz="1400" b="0" dirty="0" smtClean="0"/>
            <a:t>Escasa frecuencia informativa en la primeros días de la crisis.  </a:t>
          </a:r>
          <a:endParaRPr lang="es-ES" sz="1400" b="0" dirty="0"/>
        </a:p>
      </dgm:t>
    </dgm:pt>
    <dgm:pt modelId="{DB31AB5E-0287-43A5-A554-F17D5894A388}" type="parTrans" cxnId="{2AD1CB13-0980-4FFE-9F75-406E255F6A4C}">
      <dgm:prSet/>
      <dgm:spPr/>
      <dgm:t>
        <a:bodyPr/>
        <a:lstStyle/>
        <a:p>
          <a:endParaRPr lang="es-ES" sz="1200" b="1"/>
        </a:p>
      </dgm:t>
    </dgm:pt>
    <dgm:pt modelId="{298A9DF4-BD81-413F-BA25-EB60A54C9911}" type="sibTrans" cxnId="{2AD1CB13-0980-4FFE-9F75-406E255F6A4C}">
      <dgm:prSet/>
      <dgm:spPr/>
      <dgm:t>
        <a:bodyPr/>
        <a:lstStyle/>
        <a:p>
          <a:endParaRPr lang="es-ES" sz="1200" b="1"/>
        </a:p>
      </dgm:t>
    </dgm:pt>
    <dgm:pt modelId="{9ED557AA-D6E4-44CF-9827-83970151BCFE}">
      <dgm:prSet custT="1"/>
      <dgm:spPr/>
      <dgm:t>
        <a:bodyPr/>
        <a:lstStyle/>
        <a:p>
          <a:r>
            <a:rPr lang="es-ES" sz="1400" b="0" dirty="0" smtClean="0"/>
            <a:t>No se visita el hospital hasta el cuarto día después de anunciar el contagio. </a:t>
          </a:r>
          <a:endParaRPr lang="es-ES" sz="1400" b="0" dirty="0"/>
        </a:p>
      </dgm:t>
    </dgm:pt>
    <dgm:pt modelId="{4B346759-B28F-4CE8-86B5-4C8A3F561A95}" type="parTrans" cxnId="{E2875BCA-21DF-4841-80CE-07C1B8E5BA6A}">
      <dgm:prSet/>
      <dgm:spPr/>
      <dgm:t>
        <a:bodyPr/>
        <a:lstStyle/>
        <a:p>
          <a:endParaRPr lang="es-ES" sz="1200" b="1"/>
        </a:p>
      </dgm:t>
    </dgm:pt>
    <dgm:pt modelId="{F53513AE-186B-4059-BA50-D1D2C02A40C3}" type="sibTrans" cxnId="{E2875BCA-21DF-4841-80CE-07C1B8E5BA6A}">
      <dgm:prSet/>
      <dgm:spPr/>
      <dgm:t>
        <a:bodyPr/>
        <a:lstStyle/>
        <a:p>
          <a:endParaRPr lang="es-ES" sz="1200" b="1"/>
        </a:p>
      </dgm:t>
    </dgm:pt>
    <dgm:pt modelId="{33B6E339-950B-494A-8921-9EC98A7A4990}">
      <dgm:prSet custT="1"/>
      <dgm:spPr/>
      <dgm:t>
        <a:bodyPr/>
        <a:lstStyle/>
        <a:p>
          <a:r>
            <a:rPr lang="es-ES" sz="1400" b="0" dirty="0" smtClean="0"/>
            <a:t>El primer portavoz (Ministra Sanidad) no reúne todas las habilidades comunicativas necesarias, ni la experiencia en la comunicación de situaciones de emergencia. </a:t>
          </a:r>
          <a:endParaRPr lang="es-ES" sz="1400" b="0" dirty="0"/>
        </a:p>
      </dgm:t>
    </dgm:pt>
    <dgm:pt modelId="{6C2CEC15-1E77-4B7E-96B9-C78665EC5421}" type="parTrans" cxnId="{3A4AD95E-3AA6-4735-8AAF-48A6C68507AA}">
      <dgm:prSet/>
      <dgm:spPr/>
      <dgm:t>
        <a:bodyPr/>
        <a:lstStyle/>
        <a:p>
          <a:endParaRPr lang="es-ES" sz="1200" b="1"/>
        </a:p>
      </dgm:t>
    </dgm:pt>
    <dgm:pt modelId="{138C6B7C-0B88-4FBD-B715-6A8AAD49A63C}" type="sibTrans" cxnId="{3A4AD95E-3AA6-4735-8AAF-48A6C68507AA}">
      <dgm:prSet/>
      <dgm:spPr/>
      <dgm:t>
        <a:bodyPr/>
        <a:lstStyle/>
        <a:p>
          <a:endParaRPr lang="es-ES" sz="1200" b="1"/>
        </a:p>
      </dgm:t>
    </dgm:pt>
    <dgm:pt modelId="{E691CBB8-DD97-4552-9ABC-A6C062AAB0EF}">
      <dgm:prSet custT="1"/>
      <dgm:spPr/>
      <dgm:t>
        <a:bodyPr/>
        <a:lstStyle/>
        <a:p>
          <a:r>
            <a:rPr lang="es-ES" sz="1400" b="0" dirty="0" smtClean="0"/>
            <a:t>No cuenta con una valoración positiva. </a:t>
          </a:r>
          <a:endParaRPr lang="es-ES" sz="1400" b="0" dirty="0"/>
        </a:p>
      </dgm:t>
    </dgm:pt>
    <dgm:pt modelId="{C52A667E-82B1-4915-A6C8-80CCE45FA150}" type="parTrans" cxnId="{D5DCC50A-3B9F-429A-B681-3B7EDB02C85F}">
      <dgm:prSet/>
      <dgm:spPr/>
      <dgm:t>
        <a:bodyPr/>
        <a:lstStyle/>
        <a:p>
          <a:endParaRPr lang="es-ES" sz="1200" b="1"/>
        </a:p>
      </dgm:t>
    </dgm:pt>
    <dgm:pt modelId="{3A77792A-17D4-4B53-885C-A0D3A01FFC75}" type="sibTrans" cxnId="{D5DCC50A-3B9F-429A-B681-3B7EDB02C85F}">
      <dgm:prSet/>
      <dgm:spPr/>
      <dgm:t>
        <a:bodyPr/>
        <a:lstStyle/>
        <a:p>
          <a:endParaRPr lang="es-ES" sz="1200" b="1"/>
        </a:p>
      </dgm:t>
    </dgm:pt>
    <dgm:pt modelId="{CD2372EC-19D0-43B6-85C3-5B0F5384FB5A}">
      <dgm:prSet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Dos portavoces, dos estrategias de comunicación </a:t>
          </a:r>
          <a:endParaRPr lang="es-ES" sz="1400" b="0" dirty="0">
            <a:solidFill>
              <a:schemeClr val="tx1"/>
            </a:solidFill>
          </a:endParaRPr>
        </a:p>
      </dgm:t>
    </dgm:pt>
    <dgm:pt modelId="{F5B33372-0B70-4A57-B4E6-744D4FFD326F}" type="parTrans" cxnId="{D2C1F21B-3E36-42F3-A62B-8732F5BCBC37}">
      <dgm:prSet/>
      <dgm:spPr/>
      <dgm:t>
        <a:bodyPr/>
        <a:lstStyle/>
        <a:p>
          <a:endParaRPr lang="es-ES" sz="1200" b="1"/>
        </a:p>
      </dgm:t>
    </dgm:pt>
    <dgm:pt modelId="{A54836D8-F7C8-4999-8E63-EEE6DCBB9747}" type="sibTrans" cxnId="{D2C1F21B-3E36-42F3-A62B-8732F5BCBC37}">
      <dgm:prSet/>
      <dgm:spPr/>
      <dgm:t>
        <a:bodyPr/>
        <a:lstStyle/>
        <a:p>
          <a:endParaRPr lang="es-ES" sz="1200" b="1"/>
        </a:p>
      </dgm:t>
    </dgm:pt>
    <dgm:pt modelId="{5697C368-FFC9-4777-9017-C9FE3D16A028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Dos comités de crisis: la presencia de un segundo comité evidencia el fracaso de la gestión del primero. </a:t>
          </a:r>
          <a:endParaRPr lang="es-ES" sz="1400" b="0" dirty="0">
            <a:solidFill>
              <a:schemeClr val="tx1"/>
            </a:solidFill>
          </a:endParaRPr>
        </a:p>
      </dgm:t>
    </dgm:pt>
    <dgm:pt modelId="{BBC90BE8-FF76-4FAB-A0DE-0ECDB9DD94F2}" type="parTrans" cxnId="{DCB0677E-F693-4759-B7E7-53A4608B1E7B}">
      <dgm:prSet/>
      <dgm:spPr/>
      <dgm:t>
        <a:bodyPr/>
        <a:lstStyle/>
        <a:p>
          <a:endParaRPr lang="es-ES" sz="1200" b="1"/>
        </a:p>
      </dgm:t>
    </dgm:pt>
    <dgm:pt modelId="{A96EFFC1-FF5E-4ECC-BF3B-2EDF5010C028}" type="sibTrans" cxnId="{DCB0677E-F693-4759-B7E7-53A4608B1E7B}">
      <dgm:prSet/>
      <dgm:spPr/>
      <dgm:t>
        <a:bodyPr/>
        <a:lstStyle/>
        <a:p>
          <a:endParaRPr lang="es-ES" sz="1200" b="1"/>
        </a:p>
      </dgm:t>
    </dgm:pt>
    <dgm:pt modelId="{DBE093F7-BE13-4960-996A-51E387EDF60C}">
      <dgm:prSet custT="1"/>
      <dgm:spPr/>
      <dgm:t>
        <a:bodyPr/>
        <a:lstStyle/>
        <a:p>
          <a:r>
            <a:rPr lang="es-ES" sz="1400" b="0" dirty="0" smtClean="0"/>
            <a:t>El consejero de Madrid transfiere la responsabilidad del contagio a la víctima. </a:t>
          </a:r>
          <a:endParaRPr lang="es-ES" sz="1400" b="0" dirty="0"/>
        </a:p>
      </dgm:t>
    </dgm:pt>
    <dgm:pt modelId="{B31A6FEA-8634-44B6-97D1-50D639FBED4F}" type="parTrans" cxnId="{C8CF9CD9-54A0-4415-830A-77F07DC0DDBC}">
      <dgm:prSet/>
      <dgm:spPr/>
      <dgm:t>
        <a:bodyPr/>
        <a:lstStyle/>
        <a:p>
          <a:endParaRPr lang="es-ES" sz="1200" b="1"/>
        </a:p>
      </dgm:t>
    </dgm:pt>
    <dgm:pt modelId="{86AC0500-3B22-4088-82FD-AB3C27711804}" type="sibTrans" cxnId="{C8CF9CD9-54A0-4415-830A-77F07DC0DDBC}">
      <dgm:prSet/>
      <dgm:spPr/>
      <dgm:t>
        <a:bodyPr/>
        <a:lstStyle/>
        <a:p>
          <a:endParaRPr lang="es-ES" sz="1200" b="1"/>
        </a:p>
      </dgm:t>
    </dgm:pt>
    <dgm:pt modelId="{52694BB9-F457-458E-9D84-55A6D6A7F73E}">
      <dgm:prSet custT="1"/>
      <dgm:spPr/>
      <dgm:t>
        <a:bodyPr/>
        <a:lstStyle/>
        <a:p>
          <a:r>
            <a:rPr lang="es-ES" sz="1400" b="0" dirty="0" smtClean="0"/>
            <a:t>Segunda fase de la crisis (Fernando Simón, experto en enfermedades infecciosas).</a:t>
          </a:r>
          <a:endParaRPr lang="es-ES" sz="1400" b="0" dirty="0"/>
        </a:p>
      </dgm:t>
    </dgm:pt>
    <dgm:pt modelId="{6FF8A77F-5AA8-416A-AB75-269F470AB3CB}" type="parTrans" cxnId="{846EAD27-0B38-49CA-AEE8-2502849A5D08}">
      <dgm:prSet/>
      <dgm:spPr/>
      <dgm:t>
        <a:bodyPr/>
        <a:lstStyle/>
        <a:p>
          <a:endParaRPr lang="es-ES" sz="1200" b="1"/>
        </a:p>
      </dgm:t>
    </dgm:pt>
    <dgm:pt modelId="{15B5E909-AD9A-453E-A441-BAF3B0C41095}" type="sibTrans" cxnId="{846EAD27-0B38-49CA-AEE8-2502849A5D08}">
      <dgm:prSet/>
      <dgm:spPr/>
      <dgm:t>
        <a:bodyPr/>
        <a:lstStyle/>
        <a:p>
          <a:endParaRPr lang="es-ES" sz="1200" b="1"/>
        </a:p>
      </dgm:t>
    </dgm:pt>
    <dgm:pt modelId="{78DF2BF3-5F72-48A2-BCE2-C6F7151F469D}" type="pres">
      <dgm:prSet presAssocID="{EF6B0C3F-43E9-4375-AD77-67191C1A1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6E1349-3C48-4C3F-A0CA-84D500E489D6}" type="pres">
      <dgm:prSet presAssocID="{4F5285FF-7CA3-446B-B817-F532EEFF9099}" presName="linNode" presStyleCnt="0"/>
      <dgm:spPr/>
    </dgm:pt>
    <dgm:pt modelId="{424C067C-6E03-40DB-9BE3-D01FF3E0A9B8}" type="pres">
      <dgm:prSet presAssocID="{4F5285FF-7CA3-446B-B817-F532EEFF909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09BD4-FF67-4F29-9750-D3E484B6C814}" type="pres">
      <dgm:prSet presAssocID="{4F5285FF-7CA3-446B-B817-F532EEFF909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9B1A8-F37B-423B-BA50-84C74C17E620}" type="pres">
      <dgm:prSet presAssocID="{5E7D8339-0670-4003-A6B0-DC68943FF81A}" presName="sp" presStyleCnt="0"/>
      <dgm:spPr/>
    </dgm:pt>
    <dgm:pt modelId="{15EEF403-3246-4C6B-A2E6-712812F2D076}" type="pres">
      <dgm:prSet presAssocID="{71F75CF7-ECD3-4E55-AF05-919718625D42}" presName="linNode" presStyleCnt="0"/>
      <dgm:spPr/>
    </dgm:pt>
    <dgm:pt modelId="{7C074AE2-F3D8-4508-B6FA-22C6604F0170}" type="pres">
      <dgm:prSet presAssocID="{71F75CF7-ECD3-4E55-AF05-919718625D4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3E133-8FC6-482E-BD69-81689A810AC9}" type="pres">
      <dgm:prSet presAssocID="{71F75CF7-ECD3-4E55-AF05-919718625D42}" presName="descendantText" presStyleLbl="alignAccFollowNode1" presStyleIdx="1" presStyleCnt="5" custScaleY="1430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D131D-AC59-4F49-96E2-47BB4835EEC9}" type="pres">
      <dgm:prSet presAssocID="{756BEE0C-9927-4D0A-A785-CD85C7B7FE1C}" presName="sp" presStyleCnt="0"/>
      <dgm:spPr/>
    </dgm:pt>
    <dgm:pt modelId="{B53B20CE-AD8E-4371-9A51-FF6CB2AF226D}" type="pres">
      <dgm:prSet presAssocID="{8CB0C487-8A4C-4C78-AE7A-EBE4A5F74E30}" presName="linNode" presStyleCnt="0"/>
      <dgm:spPr/>
    </dgm:pt>
    <dgm:pt modelId="{5371D572-455C-4580-BA20-A83FC745BC5C}" type="pres">
      <dgm:prSet presAssocID="{8CB0C487-8A4C-4C78-AE7A-EBE4A5F74E3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9A5039-0DC8-4038-BF2C-5AFCB678DD4E}" type="pres">
      <dgm:prSet presAssocID="{8CB0C487-8A4C-4C78-AE7A-EBE4A5F74E3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8AA89-0860-47D3-932E-53EF63521970}" type="pres">
      <dgm:prSet presAssocID="{25B42694-798D-4683-8FDD-16A88CBEC026}" presName="sp" presStyleCnt="0"/>
      <dgm:spPr/>
    </dgm:pt>
    <dgm:pt modelId="{48816D7E-84AC-40D8-A1A8-1016519B042A}" type="pres">
      <dgm:prSet presAssocID="{F2FD3ECE-A61B-4721-A203-D8A814F30147}" presName="linNode" presStyleCnt="0"/>
      <dgm:spPr/>
    </dgm:pt>
    <dgm:pt modelId="{39B3A143-3849-4370-AF2E-1EF5EA67F7FC}" type="pres">
      <dgm:prSet presAssocID="{F2FD3ECE-A61B-4721-A203-D8A814F3014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1F3B6D-09F2-40F1-961B-1C8B6346B5CF}" type="pres">
      <dgm:prSet presAssocID="{F2FD3ECE-A61B-4721-A203-D8A814F30147}" presName="descendantText" presStyleLbl="alignAccFollowNode1" presStyleIdx="3" presStyleCnt="5" custScaleY="15315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611F7-B92D-44D8-B906-2AAEE7D93DEA}" type="pres">
      <dgm:prSet presAssocID="{46E20A1C-9201-4AB5-B653-BA7941861372}" presName="sp" presStyleCnt="0"/>
      <dgm:spPr/>
    </dgm:pt>
    <dgm:pt modelId="{0C566BFB-D993-4E9D-8C80-D3326317C9B9}" type="pres">
      <dgm:prSet presAssocID="{83BEA33D-EB31-4CEC-95DD-94815E6487D9}" presName="linNode" presStyleCnt="0"/>
      <dgm:spPr/>
    </dgm:pt>
    <dgm:pt modelId="{C40A4E0D-9E33-45DD-8B8C-C0D0FF1644E6}" type="pres">
      <dgm:prSet presAssocID="{83BEA33D-EB31-4CEC-95DD-94815E6487D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F5B13-A94D-491F-9BCF-5076D7D4F7AE}" type="pres">
      <dgm:prSet presAssocID="{83BEA33D-EB31-4CEC-95DD-94815E6487D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2136B0-F7B5-4F42-8889-0A142B1E6FD0}" type="presOf" srcId="{9ED557AA-D6E4-44CF-9827-83970151BCFE}" destId="{709A5039-0DC8-4038-BF2C-5AFCB678DD4E}" srcOrd="0" destOrd="0" presId="urn:microsoft.com/office/officeart/2005/8/layout/vList5"/>
    <dgm:cxn modelId="{D5DCC50A-3B9F-429A-B681-3B7EDB02C85F}" srcId="{F2FD3ECE-A61B-4721-A203-D8A814F30147}" destId="{E691CBB8-DD97-4552-9ABC-A6C062AAB0EF}" srcOrd="1" destOrd="0" parTransId="{C52A667E-82B1-4915-A6C8-80CCE45FA150}" sibTransId="{3A77792A-17D4-4B53-885C-A0D3A01FFC75}"/>
    <dgm:cxn modelId="{1567EDA9-8216-469B-898E-4E32CF6F70BC}" type="presOf" srcId="{0D743FB1-D200-48B3-A354-9ED4712BAFE3}" destId="{5D33E133-8FC6-482E-BD69-81689A810AC9}" srcOrd="0" destOrd="0" presId="urn:microsoft.com/office/officeart/2005/8/layout/vList5"/>
    <dgm:cxn modelId="{33EAD8E4-FC50-48FD-BCE3-DC179336C85C}" srcId="{EF6B0C3F-43E9-4375-AD77-67191C1A1386}" destId="{83BEA33D-EB31-4CEC-95DD-94815E6487D9}" srcOrd="4" destOrd="0" parTransId="{8DEE9380-DA72-46B3-85CD-9E8A61687E7F}" sibTransId="{8D3E427B-E67D-4E56-A940-496D04FA529D}"/>
    <dgm:cxn modelId="{760A42C4-84BB-4DA8-8EEB-E8D5AB001D98}" type="presOf" srcId="{4F5285FF-7CA3-446B-B817-F532EEFF9099}" destId="{424C067C-6E03-40DB-9BE3-D01FF3E0A9B8}" srcOrd="0" destOrd="0" presId="urn:microsoft.com/office/officeart/2005/8/layout/vList5"/>
    <dgm:cxn modelId="{636B7D37-C5EF-4A9A-A044-FC5CB9F51104}" type="presOf" srcId="{33B6E339-950B-494A-8921-9EC98A7A4990}" destId="{7A1F3B6D-09F2-40F1-961B-1C8B6346B5CF}" srcOrd="0" destOrd="0" presId="urn:microsoft.com/office/officeart/2005/8/layout/vList5"/>
    <dgm:cxn modelId="{9066B507-04A7-46EB-990E-441500FB8288}" srcId="{71F75CF7-ECD3-4E55-AF05-919718625D42}" destId="{0D743FB1-D200-48B3-A354-9ED4712BAFE3}" srcOrd="0" destOrd="0" parTransId="{D50C7CE3-F240-4E14-A26A-277C95E6682E}" sibTransId="{3F9D94F7-4F57-4DBC-A59D-950896822B0E}"/>
    <dgm:cxn modelId="{47AB38E9-8621-4506-A4F1-235EF62745A2}" type="presOf" srcId="{CD2372EC-19D0-43B6-85C3-5B0F5384FB5A}" destId="{A6D09BD4-FF67-4F29-9750-D3E484B6C814}" srcOrd="0" destOrd="2" presId="urn:microsoft.com/office/officeart/2005/8/layout/vList5"/>
    <dgm:cxn modelId="{3A4AD95E-3AA6-4735-8AAF-48A6C68507AA}" srcId="{F2FD3ECE-A61B-4721-A203-D8A814F30147}" destId="{33B6E339-950B-494A-8921-9EC98A7A4990}" srcOrd="0" destOrd="0" parTransId="{6C2CEC15-1E77-4B7E-96B9-C78665EC5421}" sibTransId="{138C6B7C-0B88-4FBD-B715-6A8AAD49A63C}"/>
    <dgm:cxn modelId="{747BC344-BAFD-48DC-86E8-4FF24B7DDFF8}" srcId="{EF6B0C3F-43E9-4375-AD77-67191C1A1386}" destId="{4F5285FF-7CA3-446B-B817-F532EEFF9099}" srcOrd="0" destOrd="0" parTransId="{9F22F6BB-6DED-44C7-B50B-C5933434D510}" sibTransId="{5E7D8339-0670-4003-A6B0-DC68943FF81A}"/>
    <dgm:cxn modelId="{D2C1F21B-3E36-42F3-A62B-8732F5BCBC37}" srcId="{4F5285FF-7CA3-446B-B817-F532EEFF9099}" destId="{CD2372EC-19D0-43B6-85C3-5B0F5384FB5A}" srcOrd="2" destOrd="0" parTransId="{F5B33372-0B70-4A57-B4E6-744D4FFD326F}" sibTransId="{A54836D8-F7C8-4999-8E63-EEE6DCBB9747}"/>
    <dgm:cxn modelId="{05D5BDBC-53B6-4886-B23C-FC15410E0A38}" type="presOf" srcId="{83BEA33D-EB31-4CEC-95DD-94815E6487D9}" destId="{C40A4E0D-9E33-45DD-8B8C-C0D0FF1644E6}" srcOrd="0" destOrd="0" presId="urn:microsoft.com/office/officeart/2005/8/layout/vList5"/>
    <dgm:cxn modelId="{E2875BCA-21DF-4841-80CE-07C1B8E5BA6A}" srcId="{8CB0C487-8A4C-4C78-AE7A-EBE4A5F74E30}" destId="{9ED557AA-D6E4-44CF-9827-83970151BCFE}" srcOrd="0" destOrd="0" parTransId="{4B346759-B28F-4CE8-86B5-4C8A3F561A95}" sibTransId="{F53513AE-186B-4059-BA50-D1D2C02A40C3}"/>
    <dgm:cxn modelId="{A61B7FDF-71A7-41E7-9541-7E1DAA67448D}" type="presOf" srcId="{8CB0C487-8A4C-4C78-AE7A-EBE4A5F74E30}" destId="{5371D572-455C-4580-BA20-A83FC745BC5C}" srcOrd="0" destOrd="0" presId="urn:microsoft.com/office/officeart/2005/8/layout/vList5"/>
    <dgm:cxn modelId="{9346051B-98FF-4E2C-B7A8-FED10CED9240}" srcId="{EF6B0C3F-43E9-4375-AD77-67191C1A1386}" destId="{71F75CF7-ECD3-4E55-AF05-919718625D42}" srcOrd="1" destOrd="0" parTransId="{A166672C-8A46-4968-A707-B245B587C245}" sibTransId="{756BEE0C-9927-4D0A-A785-CD85C7B7FE1C}"/>
    <dgm:cxn modelId="{846EAD27-0B38-49CA-AEE8-2502849A5D08}" srcId="{F2FD3ECE-A61B-4721-A203-D8A814F30147}" destId="{52694BB9-F457-458E-9D84-55A6D6A7F73E}" srcOrd="2" destOrd="0" parTransId="{6FF8A77F-5AA8-416A-AB75-269F470AB3CB}" sibTransId="{15B5E909-AD9A-453E-A441-BAF3B0C41095}"/>
    <dgm:cxn modelId="{ADFBB92F-C6DA-4A85-B00A-47BF9D5FDF0B}" type="presOf" srcId="{DBE093F7-BE13-4960-996A-51E387EDF60C}" destId="{709A5039-0DC8-4038-BF2C-5AFCB678DD4E}" srcOrd="0" destOrd="1" presId="urn:microsoft.com/office/officeart/2005/8/layout/vList5"/>
    <dgm:cxn modelId="{B8777B36-DAB6-487C-8BE1-2D702BF864EE}" srcId="{83BEA33D-EB31-4CEC-95DD-94815E6487D9}" destId="{C398A31A-1080-4AE7-A588-8AA289B612C6}" srcOrd="0" destOrd="0" parTransId="{35BFDEF9-1F3F-4067-ADC6-6CD4C15A366D}" sibTransId="{76C0B3A5-DF05-479D-90D6-C6CD20E5E582}"/>
    <dgm:cxn modelId="{51180AD8-034B-447E-9ACF-99CAB200F2EB}" type="presOf" srcId="{77D61345-5D1E-4991-9FC6-E6AF765F9DDF}" destId="{A6D09BD4-FF67-4F29-9750-D3E484B6C814}" srcOrd="0" destOrd="0" presId="urn:microsoft.com/office/officeart/2005/8/layout/vList5"/>
    <dgm:cxn modelId="{0F52304B-8C17-4AF6-9FC7-307D3F3FB5E8}" srcId="{71F75CF7-ECD3-4E55-AF05-919718625D42}" destId="{0C9C4E97-E7DB-43D4-A68D-FB46AF797108}" srcOrd="1" destOrd="0" parTransId="{59917E75-FC24-48E9-B57E-C9AB1839D937}" sibTransId="{78EB8092-D522-478A-BB5E-D36E5119AB49}"/>
    <dgm:cxn modelId="{5891D0C8-0F99-488C-A615-8744393AEBF9}" srcId="{4F5285FF-7CA3-446B-B817-F532EEFF9099}" destId="{77D61345-5D1E-4991-9FC6-E6AF765F9DDF}" srcOrd="0" destOrd="0" parTransId="{7D53CB63-3FC9-41B4-AAE3-B0BCB8F00B5F}" sibTransId="{58372959-8524-4199-AA90-88A6A7629B71}"/>
    <dgm:cxn modelId="{DCB0677E-F693-4759-B7E7-53A4608B1E7B}" srcId="{4F5285FF-7CA3-446B-B817-F532EEFF9099}" destId="{5697C368-FFC9-4777-9017-C9FE3D16A028}" srcOrd="1" destOrd="0" parTransId="{BBC90BE8-FF76-4FAB-A0DE-0ECDB9DD94F2}" sibTransId="{A96EFFC1-FF5E-4ECC-BF3B-2EDF5010C028}"/>
    <dgm:cxn modelId="{2AD1CB13-0980-4FFE-9F75-406E255F6A4C}" srcId="{71F75CF7-ECD3-4E55-AF05-919718625D42}" destId="{53E04745-5CAD-4002-B131-4EB6FBBEFC80}" srcOrd="2" destOrd="0" parTransId="{DB31AB5E-0287-43A5-A554-F17D5894A388}" sibTransId="{298A9DF4-BD81-413F-BA25-EB60A54C9911}"/>
    <dgm:cxn modelId="{0302AF4E-73A6-4F34-B1EC-D6D583DD49A1}" type="presOf" srcId="{F2FD3ECE-A61B-4721-A203-D8A814F30147}" destId="{39B3A143-3849-4370-AF2E-1EF5EA67F7FC}" srcOrd="0" destOrd="0" presId="urn:microsoft.com/office/officeart/2005/8/layout/vList5"/>
    <dgm:cxn modelId="{B32BAA52-4F20-4057-BFE9-9A09162FEF89}" type="presOf" srcId="{52694BB9-F457-458E-9D84-55A6D6A7F73E}" destId="{7A1F3B6D-09F2-40F1-961B-1C8B6346B5CF}" srcOrd="0" destOrd="2" presId="urn:microsoft.com/office/officeart/2005/8/layout/vList5"/>
    <dgm:cxn modelId="{C8CF9CD9-54A0-4415-830A-77F07DC0DDBC}" srcId="{8CB0C487-8A4C-4C78-AE7A-EBE4A5F74E30}" destId="{DBE093F7-BE13-4960-996A-51E387EDF60C}" srcOrd="1" destOrd="0" parTransId="{B31A6FEA-8634-44B6-97D1-50D639FBED4F}" sibTransId="{86AC0500-3B22-4088-82FD-AB3C27711804}"/>
    <dgm:cxn modelId="{244017AC-F02D-48DC-A5E9-81DBF065D826}" type="presOf" srcId="{EF6B0C3F-43E9-4375-AD77-67191C1A1386}" destId="{78DF2BF3-5F72-48A2-BCE2-C6F7151F469D}" srcOrd="0" destOrd="0" presId="urn:microsoft.com/office/officeart/2005/8/layout/vList5"/>
    <dgm:cxn modelId="{7F823C41-FE64-4274-994E-C477B563CBA2}" type="presOf" srcId="{71F75CF7-ECD3-4E55-AF05-919718625D42}" destId="{7C074AE2-F3D8-4508-B6FA-22C6604F0170}" srcOrd="0" destOrd="0" presId="urn:microsoft.com/office/officeart/2005/8/layout/vList5"/>
    <dgm:cxn modelId="{4F279314-7925-4B10-8D7D-D67EA220F5C0}" srcId="{EF6B0C3F-43E9-4375-AD77-67191C1A1386}" destId="{F2FD3ECE-A61B-4721-A203-D8A814F30147}" srcOrd="3" destOrd="0" parTransId="{432E053B-D97D-4499-BF3B-AE8564B75C14}" sibTransId="{46E20A1C-9201-4AB5-B653-BA7941861372}"/>
    <dgm:cxn modelId="{535E3E06-8C6E-4AEF-B006-2A3F5BE145B0}" type="presOf" srcId="{0C9C4E97-E7DB-43D4-A68D-FB46AF797108}" destId="{5D33E133-8FC6-482E-BD69-81689A810AC9}" srcOrd="0" destOrd="1" presId="urn:microsoft.com/office/officeart/2005/8/layout/vList5"/>
    <dgm:cxn modelId="{EEA85BC0-417D-42CA-AC6F-2274746AA6EE}" type="presOf" srcId="{E691CBB8-DD97-4552-9ABC-A6C062AAB0EF}" destId="{7A1F3B6D-09F2-40F1-961B-1C8B6346B5CF}" srcOrd="0" destOrd="1" presId="urn:microsoft.com/office/officeart/2005/8/layout/vList5"/>
    <dgm:cxn modelId="{DC2441D9-4CFA-4DDE-A71D-3DECA577F899}" type="presOf" srcId="{C398A31A-1080-4AE7-A588-8AA289B612C6}" destId="{C5BF5B13-A94D-491F-9BCF-5076D7D4F7AE}" srcOrd="0" destOrd="0" presId="urn:microsoft.com/office/officeart/2005/8/layout/vList5"/>
    <dgm:cxn modelId="{0138320C-3359-41CE-A168-55DA3ADAC377}" srcId="{EF6B0C3F-43E9-4375-AD77-67191C1A1386}" destId="{8CB0C487-8A4C-4C78-AE7A-EBE4A5F74E30}" srcOrd="2" destOrd="0" parTransId="{771FD411-FE7A-4BF7-9C41-F9C7EEEF9195}" sibTransId="{25B42694-798D-4683-8FDD-16A88CBEC026}"/>
    <dgm:cxn modelId="{4A0CD3C2-1FC4-47F0-95CA-528FD6C42117}" type="presOf" srcId="{53E04745-5CAD-4002-B131-4EB6FBBEFC80}" destId="{5D33E133-8FC6-482E-BD69-81689A810AC9}" srcOrd="0" destOrd="2" presId="urn:microsoft.com/office/officeart/2005/8/layout/vList5"/>
    <dgm:cxn modelId="{443DE69A-9508-4113-B234-578E39C11620}" type="presOf" srcId="{5697C368-FFC9-4777-9017-C9FE3D16A028}" destId="{A6D09BD4-FF67-4F29-9750-D3E484B6C814}" srcOrd="0" destOrd="1" presId="urn:microsoft.com/office/officeart/2005/8/layout/vList5"/>
    <dgm:cxn modelId="{BE688347-80F8-4591-9A1B-647B9967675D}" type="presParOf" srcId="{78DF2BF3-5F72-48A2-BCE2-C6F7151F469D}" destId="{D86E1349-3C48-4C3F-A0CA-84D500E489D6}" srcOrd="0" destOrd="0" presId="urn:microsoft.com/office/officeart/2005/8/layout/vList5"/>
    <dgm:cxn modelId="{7CF7CA57-F0C7-4790-BF5A-09E04A89BD91}" type="presParOf" srcId="{D86E1349-3C48-4C3F-A0CA-84D500E489D6}" destId="{424C067C-6E03-40DB-9BE3-D01FF3E0A9B8}" srcOrd="0" destOrd="0" presId="urn:microsoft.com/office/officeart/2005/8/layout/vList5"/>
    <dgm:cxn modelId="{476C457C-3DFD-4970-ACAC-CBC1BE6E3B63}" type="presParOf" srcId="{D86E1349-3C48-4C3F-A0CA-84D500E489D6}" destId="{A6D09BD4-FF67-4F29-9750-D3E484B6C814}" srcOrd="1" destOrd="0" presId="urn:microsoft.com/office/officeart/2005/8/layout/vList5"/>
    <dgm:cxn modelId="{0C890188-8952-42AC-827A-C991144152B1}" type="presParOf" srcId="{78DF2BF3-5F72-48A2-BCE2-C6F7151F469D}" destId="{CBC9B1A8-F37B-423B-BA50-84C74C17E620}" srcOrd="1" destOrd="0" presId="urn:microsoft.com/office/officeart/2005/8/layout/vList5"/>
    <dgm:cxn modelId="{6E6C5C08-B03D-4E92-8F2D-986D0FC2D3C5}" type="presParOf" srcId="{78DF2BF3-5F72-48A2-BCE2-C6F7151F469D}" destId="{15EEF403-3246-4C6B-A2E6-712812F2D076}" srcOrd="2" destOrd="0" presId="urn:microsoft.com/office/officeart/2005/8/layout/vList5"/>
    <dgm:cxn modelId="{4E71847A-3E5F-47E9-93F1-016D153E71A2}" type="presParOf" srcId="{15EEF403-3246-4C6B-A2E6-712812F2D076}" destId="{7C074AE2-F3D8-4508-B6FA-22C6604F0170}" srcOrd="0" destOrd="0" presId="urn:microsoft.com/office/officeart/2005/8/layout/vList5"/>
    <dgm:cxn modelId="{73A04507-8140-4DD8-BDE3-CA1FA44B8A65}" type="presParOf" srcId="{15EEF403-3246-4C6B-A2E6-712812F2D076}" destId="{5D33E133-8FC6-482E-BD69-81689A810AC9}" srcOrd="1" destOrd="0" presId="urn:microsoft.com/office/officeart/2005/8/layout/vList5"/>
    <dgm:cxn modelId="{85BAB434-0DB8-403D-9181-6D93F6F158CF}" type="presParOf" srcId="{78DF2BF3-5F72-48A2-BCE2-C6F7151F469D}" destId="{F6DD131D-AC59-4F49-96E2-47BB4835EEC9}" srcOrd="3" destOrd="0" presId="urn:microsoft.com/office/officeart/2005/8/layout/vList5"/>
    <dgm:cxn modelId="{633C665E-7A68-43A4-B0AC-EC5AC6C24563}" type="presParOf" srcId="{78DF2BF3-5F72-48A2-BCE2-C6F7151F469D}" destId="{B53B20CE-AD8E-4371-9A51-FF6CB2AF226D}" srcOrd="4" destOrd="0" presId="urn:microsoft.com/office/officeart/2005/8/layout/vList5"/>
    <dgm:cxn modelId="{428075F0-08C9-4108-8849-D8E73A9FD55D}" type="presParOf" srcId="{B53B20CE-AD8E-4371-9A51-FF6CB2AF226D}" destId="{5371D572-455C-4580-BA20-A83FC745BC5C}" srcOrd="0" destOrd="0" presId="urn:microsoft.com/office/officeart/2005/8/layout/vList5"/>
    <dgm:cxn modelId="{6CE56317-DD61-483B-8609-86555C94FE11}" type="presParOf" srcId="{B53B20CE-AD8E-4371-9A51-FF6CB2AF226D}" destId="{709A5039-0DC8-4038-BF2C-5AFCB678DD4E}" srcOrd="1" destOrd="0" presId="urn:microsoft.com/office/officeart/2005/8/layout/vList5"/>
    <dgm:cxn modelId="{5FE75E90-E060-4894-B8E5-A395E63678E6}" type="presParOf" srcId="{78DF2BF3-5F72-48A2-BCE2-C6F7151F469D}" destId="{0D08AA89-0860-47D3-932E-53EF63521970}" srcOrd="5" destOrd="0" presId="urn:microsoft.com/office/officeart/2005/8/layout/vList5"/>
    <dgm:cxn modelId="{1863EF2E-97C6-4752-BE0D-4BDC37026995}" type="presParOf" srcId="{78DF2BF3-5F72-48A2-BCE2-C6F7151F469D}" destId="{48816D7E-84AC-40D8-A1A8-1016519B042A}" srcOrd="6" destOrd="0" presId="urn:microsoft.com/office/officeart/2005/8/layout/vList5"/>
    <dgm:cxn modelId="{971966AF-47FE-4D42-9A53-6CA011EEBF52}" type="presParOf" srcId="{48816D7E-84AC-40D8-A1A8-1016519B042A}" destId="{39B3A143-3849-4370-AF2E-1EF5EA67F7FC}" srcOrd="0" destOrd="0" presId="urn:microsoft.com/office/officeart/2005/8/layout/vList5"/>
    <dgm:cxn modelId="{4E9566E8-E504-4A14-82F8-1D5FCE557942}" type="presParOf" srcId="{48816D7E-84AC-40D8-A1A8-1016519B042A}" destId="{7A1F3B6D-09F2-40F1-961B-1C8B6346B5CF}" srcOrd="1" destOrd="0" presId="urn:microsoft.com/office/officeart/2005/8/layout/vList5"/>
    <dgm:cxn modelId="{27B069FF-ED03-4280-B8F5-BE4001BE4CC2}" type="presParOf" srcId="{78DF2BF3-5F72-48A2-BCE2-C6F7151F469D}" destId="{B19611F7-B92D-44D8-B906-2AAEE7D93DEA}" srcOrd="7" destOrd="0" presId="urn:microsoft.com/office/officeart/2005/8/layout/vList5"/>
    <dgm:cxn modelId="{0FC59AA1-55AB-4C1E-8966-DD88C790E870}" type="presParOf" srcId="{78DF2BF3-5F72-48A2-BCE2-C6F7151F469D}" destId="{0C566BFB-D993-4E9D-8C80-D3326317C9B9}" srcOrd="8" destOrd="0" presId="urn:microsoft.com/office/officeart/2005/8/layout/vList5"/>
    <dgm:cxn modelId="{B8EEB586-BEF5-45F9-9557-98031ECAEB87}" type="presParOf" srcId="{0C566BFB-D993-4E9D-8C80-D3326317C9B9}" destId="{C40A4E0D-9E33-45DD-8B8C-C0D0FF1644E6}" srcOrd="0" destOrd="0" presId="urn:microsoft.com/office/officeart/2005/8/layout/vList5"/>
    <dgm:cxn modelId="{2ADBD07E-B2FB-41C0-8620-C0BDF2ED73BD}" type="presParOf" srcId="{0C566BFB-D993-4E9D-8C80-D3326317C9B9}" destId="{C5BF5B13-A94D-491F-9BCF-5076D7D4F7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6B0C3F-43E9-4375-AD77-67191C1A1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5285FF-7CA3-446B-B817-F532EEFF9099}">
      <dgm:prSet phldrT="[Texto]" custT="1"/>
      <dgm:spPr/>
      <dgm:t>
        <a:bodyPr/>
        <a:lstStyle/>
        <a:p>
          <a:r>
            <a:rPr lang="es-ES" sz="1800" dirty="0" smtClean="0"/>
            <a:t>Encuadres </a:t>
          </a:r>
          <a:endParaRPr lang="es-ES" sz="1800" dirty="0"/>
        </a:p>
      </dgm:t>
    </dgm:pt>
    <dgm:pt modelId="{9F22F6BB-6DED-44C7-B50B-C5933434D510}" type="parTrans" cxnId="{747BC344-BAFD-48DC-86E8-4FF24B7DDFF8}">
      <dgm:prSet/>
      <dgm:spPr/>
      <dgm:t>
        <a:bodyPr/>
        <a:lstStyle/>
        <a:p>
          <a:endParaRPr lang="es-ES"/>
        </a:p>
      </dgm:t>
    </dgm:pt>
    <dgm:pt modelId="{5E7D8339-0670-4003-A6B0-DC68943FF81A}" type="sibTrans" cxnId="{747BC344-BAFD-48DC-86E8-4FF24B7DDFF8}">
      <dgm:prSet/>
      <dgm:spPr/>
      <dgm:t>
        <a:bodyPr/>
        <a:lstStyle/>
        <a:p>
          <a:endParaRPr lang="es-ES"/>
        </a:p>
      </dgm:t>
    </dgm:pt>
    <dgm:pt modelId="{77D61345-5D1E-4991-9FC6-E6AF765F9DDF}">
      <dgm:prSet phldrT="[Texto]" custT="1"/>
      <dgm:spPr/>
      <dgm:t>
        <a:bodyPr/>
        <a:lstStyle/>
        <a:p>
          <a:r>
            <a:rPr lang="es-ES" sz="1400" dirty="0" smtClean="0"/>
            <a:t>No hay similitud de encuadres.  </a:t>
          </a:r>
          <a:endParaRPr lang="es-ES" sz="1400" dirty="0"/>
        </a:p>
      </dgm:t>
    </dgm:pt>
    <dgm:pt modelId="{7D53CB63-3FC9-41B4-AAE3-B0BCB8F00B5F}" type="parTrans" cxnId="{5891D0C8-0F99-488C-A615-8744393AEBF9}">
      <dgm:prSet/>
      <dgm:spPr/>
      <dgm:t>
        <a:bodyPr/>
        <a:lstStyle/>
        <a:p>
          <a:endParaRPr lang="es-ES"/>
        </a:p>
      </dgm:t>
    </dgm:pt>
    <dgm:pt modelId="{58372959-8524-4199-AA90-88A6A7629B71}" type="sibTrans" cxnId="{5891D0C8-0F99-488C-A615-8744393AEBF9}">
      <dgm:prSet/>
      <dgm:spPr/>
      <dgm:t>
        <a:bodyPr/>
        <a:lstStyle/>
        <a:p>
          <a:endParaRPr lang="es-ES"/>
        </a:p>
      </dgm:t>
    </dgm:pt>
    <dgm:pt modelId="{E657E809-0136-41D5-87BC-E81B20E2165A}">
      <dgm:prSet custT="1"/>
      <dgm:spPr/>
      <dgm:t>
        <a:bodyPr/>
        <a:lstStyle/>
        <a:p>
          <a:r>
            <a:rPr lang="es-ES" sz="1800" dirty="0" smtClean="0"/>
            <a:t>Coordinación y colaboración </a:t>
          </a:r>
          <a:endParaRPr lang="es-ES" sz="1800" dirty="0"/>
        </a:p>
      </dgm:t>
    </dgm:pt>
    <dgm:pt modelId="{99DFB00B-F225-4DE0-A8BA-BA213102E299}" type="parTrans" cxnId="{CA39BC80-1795-45DF-A47A-2C701F3EB02E}">
      <dgm:prSet/>
      <dgm:spPr/>
      <dgm:t>
        <a:bodyPr/>
        <a:lstStyle/>
        <a:p>
          <a:endParaRPr lang="es-ES"/>
        </a:p>
      </dgm:t>
    </dgm:pt>
    <dgm:pt modelId="{D62A9394-6F41-4AED-9380-75857791591F}" type="sibTrans" cxnId="{CA39BC80-1795-45DF-A47A-2C701F3EB02E}">
      <dgm:prSet/>
      <dgm:spPr/>
      <dgm:t>
        <a:bodyPr/>
        <a:lstStyle/>
        <a:p>
          <a:endParaRPr lang="es-ES"/>
        </a:p>
      </dgm:t>
    </dgm:pt>
    <dgm:pt modelId="{C703A287-89F7-4492-88DC-21D3FBA704E5}">
      <dgm:prSet custT="1"/>
      <dgm:spPr/>
      <dgm:t>
        <a:bodyPr/>
        <a:lstStyle/>
        <a:p>
          <a:r>
            <a:rPr lang="es-ES" sz="1400" dirty="0" smtClean="0"/>
            <a:t>Difícil coordinación entre administraciones en la primera parte de la gestión de crisis. </a:t>
          </a:r>
          <a:endParaRPr lang="es-ES" sz="1400" dirty="0"/>
        </a:p>
      </dgm:t>
    </dgm:pt>
    <dgm:pt modelId="{20710F97-77FE-4109-A02B-BF31B4FA9D79}" type="parTrans" cxnId="{BDA88430-DE67-4226-80CE-F38E1489813D}">
      <dgm:prSet/>
      <dgm:spPr/>
      <dgm:t>
        <a:bodyPr/>
        <a:lstStyle/>
        <a:p>
          <a:endParaRPr lang="es-ES"/>
        </a:p>
      </dgm:t>
    </dgm:pt>
    <dgm:pt modelId="{A480DAEC-DCA6-4F91-A4E9-9F760AB962B0}" type="sibTrans" cxnId="{BDA88430-DE67-4226-80CE-F38E1489813D}">
      <dgm:prSet/>
      <dgm:spPr/>
      <dgm:t>
        <a:bodyPr/>
        <a:lstStyle/>
        <a:p>
          <a:endParaRPr lang="es-ES"/>
        </a:p>
      </dgm:t>
    </dgm:pt>
    <dgm:pt modelId="{D9705B65-AAD9-48ED-AAD0-D4EF10AA4789}">
      <dgm:prSet custT="1"/>
      <dgm:spPr/>
      <dgm:t>
        <a:bodyPr/>
        <a:lstStyle/>
        <a:p>
          <a:r>
            <a:rPr lang="es-ES" sz="1400" dirty="0" smtClean="0"/>
            <a:t>No hay mensajes de apoyo a la gestión del gobierno del resto de fuerzas políticas </a:t>
          </a:r>
          <a:endParaRPr lang="es-ES" sz="1400" dirty="0"/>
        </a:p>
      </dgm:t>
    </dgm:pt>
    <dgm:pt modelId="{63B63605-2C01-463B-A1DF-5EE3AE47EF61}" type="parTrans" cxnId="{5B40560D-60C3-4DE5-AAD0-7FAE5721C5A7}">
      <dgm:prSet/>
      <dgm:spPr/>
      <dgm:t>
        <a:bodyPr/>
        <a:lstStyle/>
        <a:p>
          <a:endParaRPr lang="es-ES"/>
        </a:p>
      </dgm:t>
    </dgm:pt>
    <dgm:pt modelId="{36A20C62-258E-4F38-9199-4090C89E04E1}" type="sibTrans" cxnId="{5B40560D-60C3-4DE5-AAD0-7FAE5721C5A7}">
      <dgm:prSet/>
      <dgm:spPr/>
      <dgm:t>
        <a:bodyPr/>
        <a:lstStyle/>
        <a:p>
          <a:endParaRPr lang="es-ES"/>
        </a:p>
      </dgm:t>
    </dgm:pt>
    <dgm:pt modelId="{78DF2BF3-5F72-48A2-BCE2-C6F7151F469D}" type="pres">
      <dgm:prSet presAssocID="{EF6B0C3F-43E9-4375-AD77-67191C1A1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EBEBD5-35F2-41F9-8659-9A0FBD2E3FBC}" type="pres">
      <dgm:prSet presAssocID="{E657E809-0136-41D5-87BC-E81B20E2165A}" presName="linNode" presStyleCnt="0"/>
      <dgm:spPr/>
    </dgm:pt>
    <dgm:pt modelId="{9B0C1D88-966F-4C43-ACFC-4F44636F131A}" type="pres">
      <dgm:prSet presAssocID="{E657E809-0136-41D5-87BC-E81B20E2165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C2D7D-708A-4839-9725-9B3A94B3C99D}" type="pres">
      <dgm:prSet presAssocID="{E657E809-0136-41D5-87BC-E81B20E2165A}" presName="descendantText" presStyleLbl="alignAccFollowNode1" presStyleIdx="0" presStyleCnt="2" custScaleY="1273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7FAA2-D634-42B6-9C9C-65A37FC71F6E}" type="pres">
      <dgm:prSet presAssocID="{D62A9394-6F41-4AED-9380-75857791591F}" presName="sp" presStyleCnt="0"/>
      <dgm:spPr/>
    </dgm:pt>
    <dgm:pt modelId="{D86E1349-3C48-4C3F-A0CA-84D500E489D6}" type="pres">
      <dgm:prSet presAssocID="{4F5285FF-7CA3-446B-B817-F532EEFF9099}" presName="linNode" presStyleCnt="0"/>
      <dgm:spPr/>
    </dgm:pt>
    <dgm:pt modelId="{424C067C-6E03-40DB-9BE3-D01FF3E0A9B8}" type="pres">
      <dgm:prSet presAssocID="{4F5285FF-7CA3-446B-B817-F532EEFF9099}" presName="parentText" presStyleLbl="node1" presStyleIdx="1" presStyleCnt="2" custLinFactNeighborX="1099" custLinFactNeighborY="68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09BD4-FF67-4F29-9750-D3E484B6C814}" type="pres">
      <dgm:prSet presAssocID="{4F5285FF-7CA3-446B-B817-F532EEFF909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A88430-DE67-4226-80CE-F38E1489813D}" srcId="{E657E809-0136-41D5-87BC-E81B20E2165A}" destId="{C703A287-89F7-4492-88DC-21D3FBA704E5}" srcOrd="0" destOrd="0" parTransId="{20710F97-77FE-4109-A02B-BF31B4FA9D79}" sibTransId="{A480DAEC-DCA6-4F91-A4E9-9F760AB962B0}"/>
    <dgm:cxn modelId="{AABDC417-B0E6-450E-81F3-31443F251E35}" type="presOf" srcId="{4F5285FF-7CA3-446B-B817-F532EEFF9099}" destId="{424C067C-6E03-40DB-9BE3-D01FF3E0A9B8}" srcOrd="0" destOrd="0" presId="urn:microsoft.com/office/officeart/2005/8/layout/vList5"/>
    <dgm:cxn modelId="{5BB82402-B85E-4242-8651-8C63E6F058C7}" type="presOf" srcId="{E657E809-0136-41D5-87BC-E81B20E2165A}" destId="{9B0C1D88-966F-4C43-ACFC-4F44636F131A}" srcOrd="0" destOrd="0" presId="urn:microsoft.com/office/officeart/2005/8/layout/vList5"/>
    <dgm:cxn modelId="{312A3837-EF13-44BD-ADC1-F64662438BAC}" type="presOf" srcId="{D9705B65-AAD9-48ED-AAD0-D4EF10AA4789}" destId="{0CFC2D7D-708A-4839-9725-9B3A94B3C99D}" srcOrd="0" destOrd="1" presId="urn:microsoft.com/office/officeart/2005/8/layout/vList5"/>
    <dgm:cxn modelId="{CA39BC80-1795-45DF-A47A-2C701F3EB02E}" srcId="{EF6B0C3F-43E9-4375-AD77-67191C1A1386}" destId="{E657E809-0136-41D5-87BC-E81B20E2165A}" srcOrd="0" destOrd="0" parTransId="{99DFB00B-F225-4DE0-A8BA-BA213102E299}" sibTransId="{D62A9394-6F41-4AED-9380-75857791591F}"/>
    <dgm:cxn modelId="{5B40560D-60C3-4DE5-AAD0-7FAE5721C5A7}" srcId="{E657E809-0136-41D5-87BC-E81B20E2165A}" destId="{D9705B65-AAD9-48ED-AAD0-D4EF10AA4789}" srcOrd="1" destOrd="0" parTransId="{63B63605-2C01-463B-A1DF-5EE3AE47EF61}" sibTransId="{36A20C62-258E-4F38-9199-4090C89E04E1}"/>
    <dgm:cxn modelId="{86FE34EE-F60A-4AB8-94E7-4AFA5A5683F2}" type="presOf" srcId="{C703A287-89F7-4492-88DC-21D3FBA704E5}" destId="{0CFC2D7D-708A-4839-9725-9B3A94B3C99D}" srcOrd="0" destOrd="0" presId="urn:microsoft.com/office/officeart/2005/8/layout/vList5"/>
    <dgm:cxn modelId="{5891D0C8-0F99-488C-A615-8744393AEBF9}" srcId="{4F5285FF-7CA3-446B-B817-F532EEFF9099}" destId="{77D61345-5D1E-4991-9FC6-E6AF765F9DDF}" srcOrd="0" destOrd="0" parTransId="{7D53CB63-3FC9-41B4-AAE3-B0BCB8F00B5F}" sibTransId="{58372959-8524-4199-AA90-88A6A7629B71}"/>
    <dgm:cxn modelId="{747BC344-BAFD-48DC-86E8-4FF24B7DDFF8}" srcId="{EF6B0C3F-43E9-4375-AD77-67191C1A1386}" destId="{4F5285FF-7CA3-446B-B817-F532EEFF9099}" srcOrd="1" destOrd="0" parTransId="{9F22F6BB-6DED-44C7-B50B-C5933434D510}" sibTransId="{5E7D8339-0670-4003-A6B0-DC68943FF81A}"/>
    <dgm:cxn modelId="{70D2603E-4904-4A88-86C2-5905DD4E84DD}" type="presOf" srcId="{77D61345-5D1E-4991-9FC6-E6AF765F9DDF}" destId="{A6D09BD4-FF67-4F29-9750-D3E484B6C814}" srcOrd="0" destOrd="0" presId="urn:microsoft.com/office/officeart/2005/8/layout/vList5"/>
    <dgm:cxn modelId="{C7256785-144B-4C94-AAEA-2CACF73A429E}" type="presOf" srcId="{EF6B0C3F-43E9-4375-AD77-67191C1A1386}" destId="{78DF2BF3-5F72-48A2-BCE2-C6F7151F469D}" srcOrd="0" destOrd="0" presId="urn:microsoft.com/office/officeart/2005/8/layout/vList5"/>
    <dgm:cxn modelId="{CBDD626A-14B2-4B8C-AFCC-6FFBE0FF0BFE}" type="presParOf" srcId="{78DF2BF3-5F72-48A2-BCE2-C6F7151F469D}" destId="{C6EBEBD5-35F2-41F9-8659-9A0FBD2E3FBC}" srcOrd="0" destOrd="0" presId="urn:microsoft.com/office/officeart/2005/8/layout/vList5"/>
    <dgm:cxn modelId="{11C53D5E-8111-4133-8E9E-EAF31CF356FE}" type="presParOf" srcId="{C6EBEBD5-35F2-41F9-8659-9A0FBD2E3FBC}" destId="{9B0C1D88-966F-4C43-ACFC-4F44636F131A}" srcOrd="0" destOrd="0" presId="urn:microsoft.com/office/officeart/2005/8/layout/vList5"/>
    <dgm:cxn modelId="{7998CE38-8EA0-4431-8688-4F824191CD52}" type="presParOf" srcId="{C6EBEBD5-35F2-41F9-8659-9A0FBD2E3FBC}" destId="{0CFC2D7D-708A-4839-9725-9B3A94B3C99D}" srcOrd="1" destOrd="0" presId="urn:microsoft.com/office/officeart/2005/8/layout/vList5"/>
    <dgm:cxn modelId="{091AFCC0-4347-40FF-8147-83E6AFC9E83D}" type="presParOf" srcId="{78DF2BF3-5F72-48A2-BCE2-C6F7151F469D}" destId="{0B57FAA2-D634-42B6-9C9C-65A37FC71F6E}" srcOrd="1" destOrd="0" presId="urn:microsoft.com/office/officeart/2005/8/layout/vList5"/>
    <dgm:cxn modelId="{4FCD8F21-104B-4623-9AFB-EADC6396AAF5}" type="presParOf" srcId="{78DF2BF3-5F72-48A2-BCE2-C6F7151F469D}" destId="{D86E1349-3C48-4C3F-A0CA-84D500E489D6}" srcOrd="2" destOrd="0" presId="urn:microsoft.com/office/officeart/2005/8/layout/vList5"/>
    <dgm:cxn modelId="{8F5A902B-E690-4CB9-BC24-BD7889E5A71C}" type="presParOf" srcId="{D86E1349-3C48-4C3F-A0CA-84D500E489D6}" destId="{424C067C-6E03-40DB-9BE3-D01FF3E0A9B8}" srcOrd="0" destOrd="0" presId="urn:microsoft.com/office/officeart/2005/8/layout/vList5"/>
    <dgm:cxn modelId="{8483CACB-DE44-4D08-A7B2-04D976F64E1F}" type="presParOf" srcId="{D86E1349-3C48-4C3F-A0CA-84D500E489D6}" destId="{A6D09BD4-FF67-4F29-9750-D3E484B6C8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C6EE52-8225-418D-9A16-9149A3C76F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6BAD21-A2A7-43D2-A0E8-A117759AD530}">
      <dgm:prSet phldrT="[Texto]"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Pensar en la crisis en los momentos de normalidad, no en los momentos de excepcionalidad. </a:t>
          </a:r>
          <a:r>
            <a:rPr lang="es-ES" b="1" i="1" dirty="0" smtClean="0">
              <a:solidFill>
                <a:schemeClr val="bg1"/>
              </a:solidFill>
            </a:rPr>
            <a:t>LAS CRISIS IMPORTAN.</a:t>
          </a:r>
          <a:endParaRPr lang="es-ES" b="1" dirty="0">
            <a:solidFill>
              <a:schemeClr val="bg1"/>
            </a:solidFill>
          </a:endParaRPr>
        </a:p>
      </dgm:t>
    </dgm:pt>
    <dgm:pt modelId="{31D730F9-381F-4C30-B05E-A7DC5E5DAAA1}" type="parTrans" cxnId="{3AEBA56D-8FA1-4F57-9159-61F819B00379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CC5EE7DD-F595-4B37-8F5A-4161E70CE6B2}" type="sibTrans" cxnId="{3AEBA56D-8FA1-4F57-9159-61F819B00379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F3A570E2-901D-4A9D-9309-ABA77D0A1ADB}">
      <dgm:prSet phldrT="[Texto]"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Convertir la adversidad en oportunidad. </a:t>
          </a:r>
          <a:r>
            <a:rPr lang="es-ES" b="1" i="1" dirty="0" smtClean="0">
              <a:solidFill>
                <a:schemeClr val="bg1"/>
              </a:solidFill>
            </a:rPr>
            <a:t>LAS CRISIS NO SON SÓLO EMERGENCIAS.</a:t>
          </a:r>
          <a:endParaRPr lang="es-ES" b="1" dirty="0">
            <a:solidFill>
              <a:schemeClr val="bg1"/>
            </a:solidFill>
          </a:endParaRPr>
        </a:p>
      </dgm:t>
    </dgm:pt>
    <dgm:pt modelId="{BD22D2B3-AEA7-4352-A3A7-082DE35106F6}" type="parTrans" cxnId="{7914A898-8FEF-4F2D-A441-71D0CF1178F3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22C24407-D100-4A51-9E61-588137763805}" type="sibTrans" cxnId="{7914A898-8FEF-4F2D-A441-71D0CF1178F3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455744A8-39E2-426E-A58F-F3E335E7834B}">
      <dgm:prSet phldrT="[Texto]"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Elaborar un plan o manual de comunicación de crisis. </a:t>
          </a:r>
          <a:r>
            <a:rPr lang="es-ES" b="1" i="1" dirty="0" smtClean="0">
              <a:solidFill>
                <a:schemeClr val="bg1"/>
              </a:solidFill>
            </a:rPr>
            <a:t>LA MEJOR IMPROVISACIÓN ES LA QUE ESTÁ ESCRITA.</a:t>
          </a:r>
          <a:endParaRPr lang="es-ES" b="1" dirty="0">
            <a:solidFill>
              <a:schemeClr val="bg1"/>
            </a:solidFill>
          </a:endParaRPr>
        </a:p>
      </dgm:t>
    </dgm:pt>
    <dgm:pt modelId="{8826F950-C138-476E-802D-2A37667DB6BF}" type="parTrans" cxnId="{920059C7-0595-4012-8D75-8615F641853C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6B588537-6AFF-4EA7-B2D0-873DCDDBC4E3}" type="sibTrans" cxnId="{920059C7-0595-4012-8D75-8615F641853C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E498FD27-5D2D-4391-8E04-787F89820171}">
      <dgm:prSet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No delegar. </a:t>
          </a:r>
          <a:r>
            <a:rPr lang="es-ES" b="1" i="1" dirty="0" smtClean="0">
              <a:solidFill>
                <a:schemeClr val="bg1"/>
              </a:solidFill>
            </a:rPr>
            <a:t>LA CRISIS DESGASTA MÁS A LA ORGANIZACIÓN CON UN PORTAVOZ DISTINTO DEL LÍDER O CON UN PORTAVOZ PREVIAMENTE CUESTIONADO</a:t>
          </a:r>
          <a:r>
            <a:rPr lang="es-ES" b="1" i="1" dirty="0" smtClean="0">
              <a:solidFill>
                <a:schemeClr val="tx1"/>
              </a:solidFill>
            </a:rPr>
            <a:t>. </a:t>
          </a:r>
        </a:p>
      </dgm:t>
    </dgm:pt>
    <dgm:pt modelId="{0DC31E57-85FB-4CA0-A410-0B358252A308}" type="parTrans" cxnId="{3CDE7DCD-6643-4AE2-853B-6EF1EC270B4A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637E24C4-4666-4EB8-ADE1-DDE3EB2D89F4}" type="sibTrans" cxnId="{3CDE7DCD-6643-4AE2-853B-6EF1EC270B4A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2DA27803-CE94-441A-B720-8F3920A5EF45}">
      <dgm:prSet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Preparar un Gabinete o comité de expertos</a:t>
          </a:r>
          <a:r>
            <a:rPr lang="es-ES" b="1" i="1" dirty="0" smtClean="0">
              <a:solidFill>
                <a:schemeClr val="bg1"/>
              </a:solidFill>
            </a:rPr>
            <a:t>. REMAR TODOS UNIDOS EN LA MISMA DIRECCIÓN.</a:t>
          </a:r>
          <a:endParaRPr lang="es-ES" b="1" dirty="0">
            <a:solidFill>
              <a:schemeClr val="bg1"/>
            </a:solidFill>
          </a:endParaRPr>
        </a:p>
      </dgm:t>
    </dgm:pt>
    <dgm:pt modelId="{3322F00D-1B2A-460A-A2A7-FE4D99C40E67}" type="parTrans" cxnId="{B15C42A2-8890-47C8-8E85-54DF9173A4F1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01A72AD6-2601-415E-8929-6DA7992E5AD7}" type="sibTrans" cxnId="{B15C42A2-8890-47C8-8E85-54DF9173A4F1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CB02B6EA-A9F4-4E0C-8712-1FA59CD2584B}" type="pres">
      <dgm:prSet presAssocID="{9EC6EE52-8225-418D-9A16-9149A3C76F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3920465-9E00-4FE6-8256-3AD52669AF45}" type="pres">
      <dgm:prSet presAssocID="{9EC6EE52-8225-418D-9A16-9149A3C76FB0}" presName="Name1" presStyleCnt="0"/>
      <dgm:spPr/>
    </dgm:pt>
    <dgm:pt modelId="{EE206587-75DB-4DEC-91E5-693B638B5075}" type="pres">
      <dgm:prSet presAssocID="{9EC6EE52-8225-418D-9A16-9149A3C76FB0}" presName="cycle" presStyleCnt="0"/>
      <dgm:spPr/>
    </dgm:pt>
    <dgm:pt modelId="{BB3C5B01-8FEA-4C91-889A-75A331073CD6}" type="pres">
      <dgm:prSet presAssocID="{9EC6EE52-8225-418D-9A16-9149A3C76FB0}" presName="srcNode" presStyleLbl="node1" presStyleIdx="0" presStyleCnt="5"/>
      <dgm:spPr/>
    </dgm:pt>
    <dgm:pt modelId="{F86E41FE-9447-4886-8C5A-400DD3CA815A}" type="pres">
      <dgm:prSet presAssocID="{9EC6EE52-8225-418D-9A16-9149A3C76FB0}" presName="conn" presStyleLbl="parChTrans1D2" presStyleIdx="0" presStyleCnt="1"/>
      <dgm:spPr/>
      <dgm:t>
        <a:bodyPr/>
        <a:lstStyle/>
        <a:p>
          <a:endParaRPr lang="es-ES"/>
        </a:p>
      </dgm:t>
    </dgm:pt>
    <dgm:pt modelId="{BDC86BA4-B929-4DAA-A464-FF3852706663}" type="pres">
      <dgm:prSet presAssocID="{9EC6EE52-8225-418D-9A16-9149A3C76FB0}" presName="extraNode" presStyleLbl="node1" presStyleIdx="0" presStyleCnt="5"/>
      <dgm:spPr/>
    </dgm:pt>
    <dgm:pt modelId="{2FC9CF90-1277-47EE-B49B-2D95F6A1C113}" type="pres">
      <dgm:prSet presAssocID="{9EC6EE52-8225-418D-9A16-9149A3C76FB0}" presName="dstNode" presStyleLbl="node1" presStyleIdx="0" presStyleCnt="5"/>
      <dgm:spPr/>
    </dgm:pt>
    <dgm:pt modelId="{03A419C4-4F3A-4D41-906D-BD5669447098}" type="pres">
      <dgm:prSet presAssocID="{A76BAD21-A2A7-43D2-A0E8-A117759AD53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912160-A5A8-4CE1-A726-5D05250AD1E6}" type="pres">
      <dgm:prSet presAssocID="{A76BAD21-A2A7-43D2-A0E8-A117759AD530}" presName="accent_1" presStyleCnt="0"/>
      <dgm:spPr/>
    </dgm:pt>
    <dgm:pt modelId="{C72561AF-0C81-4A6B-B40E-23194D951689}" type="pres">
      <dgm:prSet presAssocID="{A76BAD21-A2A7-43D2-A0E8-A117759AD530}" presName="accentRepeatNode" presStyleLbl="solidFgAcc1" presStyleIdx="0" presStyleCnt="5"/>
      <dgm:spPr>
        <a:prstGeom prst="star16">
          <a:avLst/>
        </a:prstGeom>
      </dgm:spPr>
      <dgm:t>
        <a:bodyPr/>
        <a:lstStyle/>
        <a:p>
          <a:endParaRPr lang="es-ES"/>
        </a:p>
      </dgm:t>
    </dgm:pt>
    <dgm:pt modelId="{EE0C0709-40C3-4364-BCBE-EB90D884DF86}" type="pres">
      <dgm:prSet presAssocID="{F3A570E2-901D-4A9D-9309-ABA77D0A1AD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7D7F6-23E1-4FDE-B7A9-9593B375EE60}" type="pres">
      <dgm:prSet presAssocID="{F3A570E2-901D-4A9D-9309-ABA77D0A1ADB}" presName="accent_2" presStyleCnt="0"/>
      <dgm:spPr/>
    </dgm:pt>
    <dgm:pt modelId="{864B6747-FADC-48D3-A3D9-D051B0F10A72}" type="pres">
      <dgm:prSet presAssocID="{F3A570E2-901D-4A9D-9309-ABA77D0A1ADB}" presName="accentRepeatNode" presStyleLbl="solidFgAcc1" presStyleIdx="1" presStyleCnt="5"/>
      <dgm:spPr>
        <a:prstGeom prst="star7">
          <a:avLst/>
        </a:prstGeom>
      </dgm:spPr>
      <dgm:t>
        <a:bodyPr/>
        <a:lstStyle/>
        <a:p>
          <a:endParaRPr lang="es-ES"/>
        </a:p>
      </dgm:t>
    </dgm:pt>
    <dgm:pt modelId="{14325BA7-BD4B-4600-B522-BF795CE1B41B}" type="pres">
      <dgm:prSet presAssocID="{455744A8-39E2-426E-A58F-F3E335E7834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53A9A4-9843-4B3D-A8F7-42A0F1A8D9D9}" type="pres">
      <dgm:prSet presAssocID="{455744A8-39E2-426E-A58F-F3E335E7834B}" presName="accent_3" presStyleCnt="0"/>
      <dgm:spPr/>
    </dgm:pt>
    <dgm:pt modelId="{2D42FAAC-D389-4A05-A4AD-B7F1691179EB}" type="pres">
      <dgm:prSet presAssocID="{455744A8-39E2-426E-A58F-F3E335E7834B}" presName="accentRepeatNode" presStyleLbl="solidFgAcc1" presStyleIdx="2" presStyleCnt="5"/>
      <dgm:spPr>
        <a:prstGeom prst="quadArrowCallout">
          <a:avLst/>
        </a:prstGeom>
      </dgm:spPr>
      <dgm:t>
        <a:bodyPr/>
        <a:lstStyle/>
        <a:p>
          <a:endParaRPr lang="es-ES"/>
        </a:p>
      </dgm:t>
    </dgm:pt>
    <dgm:pt modelId="{5A08C123-D117-49B2-ACDE-CC4317975483}" type="pres">
      <dgm:prSet presAssocID="{2DA27803-CE94-441A-B720-8F3920A5EF4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5A378A-3FF1-45C8-98CD-26C22AAFB21D}" type="pres">
      <dgm:prSet presAssocID="{2DA27803-CE94-441A-B720-8F3920A5EF45}" presName="accent_4" presStyleCnt="0"/>
      <dgm:spPr/>
    </dgm:pt>
    <dgm:pt modelId="{D759E248-3AEF-4F0F-B232-4CB3FAF62075}" type="pres">
      <dgm:prSet presAssocID="{2DA27803-CE94-441A-B720-8F3920A5EF45}" presName="accentRepeatNode" presStyleLbl="solidFgAcc1" presStyleIdx="3" presStyleCnt="5"/>
      <dgm:spPr>
        <a:prstGeom prst="star5">
          <a:avLst/>
        </a:prstGeom>
      </dgm:spPr>
      <dgm:t>
        <a:bodyPr/>
        <a:lstStyle/>
        <a:p>
          <a:endParaRPr lang="es-ES"/>
        </a:p>
      </dgm:t>
    </dgm:pt>
    <dgm:pt modelId="{C1B3089D-E31F-46A9-8537-41791A043450}" type="pres">
      <dgm:prSet presAssocID="{E498FD27-5D2D-4391-8E04-787F8982017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4B730D-4936-47D4-B0B3-39B42A084087}" type="pres">
      <dgm:prSet presAssocID="{E498FD27-5D2D-4391-8E04-787F89820171}" presName="accent_5" presStyleCnt="0"/>
      <dgm:spPr/>
    </dgm:pt>
    <dgm:pt modelId="{C891E50C-12A2-406D-8D02-6A5EA3831F4E}" type="pres">
      <dgm:prSet presAssocID="{E498FD27-5D2D-4391-8E04-787F89820171}" presName="accentRepeatNode" presStyleLbl="solidFgAcc1" presStyleIdx="4" presStyleCnt="5"/>
      <dgm:spPr>
        <a:prstGeom prst="star4">
          <a:avLst/>
        </a:prstGeom>
      </dgm:spPr>
      <dgm:t>
        <a:bodyPr/>
        <a:lstStyle/>
        <a:p>
          <a:endParaRPr lang="es-ES"/>
        </a:p>
      </dgm:t>
    </dgm:pt>
  </dgm:ptLst>
  <dgm:cxnLst>
    <dgm:cxn modelId="{C6D15D22-B4F7-4D99-9B6E-02F032D16D92}" type="presOf" srcId="{9EC6EE52-8225-418D-9A16-9149A3C76FB0}" destId="{CB02B6EA-A9F4-4E0C-8712-1FA59CD2584B}" srcOrd="0" destOrd="0" presId="urn:microsoft.com/office/officeart/2008/layout/VerticalCurvedList"/>
    <dgm:cxn modelId="{7914A898-8FEF-4F2D-A441-71D0CF1178F3}" srcId="{9EC6EE52-8225-418D-9A16-9149A3C76FB0}" destId="{F3A570E2-901D-4A9D-9309-ABA77D0A1ADB}" srcOrd="1" destOrd="0" parTransId="{BD22D2B3-AEA7-4352-A3A7-082DE35106F6}" sibTransId="{22C24407-D100-4A51-9E61-588137763805}"/>
    <dgm:cxn modelId="{752184A9-42CD-489D-8914-B2CE1980047D}" type="presOf" srcId="{455744A8-39E2-426E-A58F-F3E335E7834B}" destId="{14325BA7-BD4B-4600-B522-BF795CE1B41B}" srcOrd="0" destOrd="0" presId="urn:microsoft.com/office/officeart/2008/layout/VerticalCurvedList"/>
    <dgm:cxn modelId="{471F20D3-67C2-4365-A099-EDACF348B436}" type="presOf" srcId="{F3A570E2-901D-4A9D-9309-ABA77D0A1ADB}" destId="{EE0C0709-40C3-4364-BCBE-EB90D884DF86}" srcOrd="0" destOrd="0" presId="urn:microsoft.com/office/officeart/2008/layout/VerticalCurvedList"/>
    <dgm:cxn modelId="{FCAA408A-6208-4870-8C0B-E3EDB5EFEEAA}" type="presOf" srcId="{CC5EE7DD-F595-4B37-8F5A-4161E70CE6B2}" destId="{F86E41FE-9447-4886-8C5A-400DD3CA815A}" srcOrd="0" destOrd="0" presId="urn:microsoft.com/office/officeart/2008/layout/VerticalCurvedList"/>
    <dgm:cxn modelId="{920059C7-0595-4012-8D75-8615F641853C}" srcId="{9EC6EE52-8225-418D-9A16-9149A3C76FB0}" destId="{455744A8-39E2-426E-A58F-F3E335E7834B}" srcOrd="2" destOrd="0" parTransId="{8826F950-C138-476E-802D-2A37667DB6BF}" sibTransId="{6B588537-6AFF-4EA7-B2D0-873DCDDBC4E3}"/>
    <dgm:cxn modelId="{6ABE6B65-F0DF-4500-BA1B-0B27B8C29C5C}" type="presOf" srcId="{2DA27803-CE94-441A-B720-8F3920A5EF45}" destId="{5A08C123-D117-49B2-ACDE-CC4317975483}" srcOrd="0" destOrd="0" presId="urn:microsoft.com/office/officeart/2008/layout/VerticalCurvedList"/>
    <dgm:cxn modelId="{B15C42A2-8890-47C8-8E85-54DF9173A4F1}" srcId="{9EC6EE52-8225-418D-9A16-9149A3C76FB0}" destId="{2DA27803-CE94-441A-B720-8F3920A5EF45}" srcOrd="3" destOrd="0" parTransId="{3322F00D-1B2A-460A-A2A7-FE4D99C40E67}" sibTransId="{01A72AD6-2601-415E-8929-6DA7992E5AD7}"/>
    <dgm:cxn modelId="{3CDE7DCD-6643-4AE2-853B-6EF1EC270B4A}" srcId="{9EC6EE52-8225-418D-9A16-9149A3C76FB0}" destId="{E498FD27-5D2D-4391-8E04-787F89820171}" srcOrd="4" destOrd="0" parTransId="{0DC31E57-85FB-4CA0-A410-0B358252A308}" sibTransId="{637E24C4-4666-4EB8-ADE1-DDE3EB2D89F4}"/>
    <dgm:cxn modelId="{6BF9EDE1-C06C-4FAF-8CE2-363FE9E43CAB}" type="presOf" srcId="{A76BAD21-A2A7-43D2-A0E8-A117759AD530}" destId="{03A419C4-4F3A-4D41-906D-BD5669447098}" srcOrd="0" destOrd="0" presId="urn:microsoft.com/office/officeart/2008/layout/VerticalCurvedList"/>
    <dgm:cxn modelId="{62BB49A5-E66E-4E35-8BEF-FCACCD63B6F9}" type="presOf" srcId="{E498FD27-5D2D-4391-8E04-787F89820171}" destId="{C1B3089D-E31F-46A9-8537-41791A043450}" srcOrd="0" destOrd="0" presId="urn:microsoft.com/office/officeart/2008/layout/VerticalCurvedList"/>
    <dgm:cxn modelId="{3AEBA56D-8FA1-4F57-9159-61F819B00379}" srcId="{9EC6EE52-8225-418D-9A16-9149A3C76FB0}" destId="{A76BAD21-A2A7-43D2-A0E8-A117759AD530}" srcOrd="0" destOrd="0" parTransId="{31D730F9-381F-4C30-B05E-A7DC5E5DAAA1}" sibTransId="{CC5EE7DD-F595-4B37-8F5A-4161E70CE6B2}"/>
    <dgm:cxn modelId="{34B76280-FB9C-4757-BC0D-8C5AA32E27F8}" type="presParOf" srcId="{CB02B6EA-A9F4-4E0C-8712-1FA59CD2584B}" destId="{23920465-9E00-4FE6-8256-3AD52669AF45}" srcOrd="0" destOrd="0" presId="urn:microsoft.com/office/officeart/2008/layout/VerticalCurvedList"/>
    <dgm:cxn modelId="{758D15A6-C05C-4E2E-9D24-956F28DB666E}" type="presParOf" srcId="{23920465-9E00-4FE6-8256-3AD52669AF45}" destId="{EE206587-75DB-4DEC-91E5-693B638B5075}" srcOrd="0" destOrd="0" presId="urn:microsoft.com/office/officeart/2008/layout/VerticalCurvedList"/>
    <dgm:cxn modelId="{8621268E-E37D-4520-9175-8F04D1323C28}" type="presParOf" srcId="{EE206587-75DB-4DEC-91E5-693B638B5075}" destId="{BB3C5B01-8FEA-4C91-889A-75A331073CD6}" srcOrd="0" destOrd="0" presId="urn:microsoft.com/office/officeart/2008/layout/VerticalCurvedList"/>
    <dgm:cxn modelId="{4970ABD9-AB83-48E6-9F49-29FDCE872B6F}" type="presParOf" srcId="{EE206587-75DB-4DEC-91E5-693B638B5075}" destId="{F86E41FE-9447-4886-8C5A-400DD3CA815A}" srcOrd="1" destOrd="0" presId="urn:microsoft.com/office/officeart/2008/layout/VerticalCurvedList"/>
    <dgm:cxn modelId="{3376E1F9-4B6A-458B-82E3-2F9F3595A22F}" type="presParOf" srcId="{EE206587-75DB-4DEC-91E5-693B638B5075}" destId="{BDC86BA4-B929-4DAA-A464-FF3852706663}" srcOrd="2" destOrd="0" presId="urn:microsoft.com/office/officeart/2008/layout/VerticalCurvedList"/>
    <dgm:cxn modelId="{1D0A47CA-1794-453B-BD5A-E3D6069736AD}" type="presParOf" srcId="{EE206587-75DB-4DEC-91E5-693B638B5075}" destId="{2FC9CF90-1277-47EE-B49B-2D95F6A1C113}" srcOrd="3" destOrd="0" presId="urn:microsoft.com/office/officeart/2008/layout/VerticalCurvedList"/>
    <dgm:cxn modelId="{81A00159-6CE6-41CC-880E-DA21B319CD0B}" type="presParOf" srcId="{23920465-9E00-4FE6-8256-3AD52669AF45}" destId="{03A419C4-4F3A-4D41-906D-BD5669447098}" srcOrd="1" destOrd="0" presId="urn:microsoft.com/office/officeart/2008/layout/VerticalCurvedList"/>
    <dgm:cxn modelId="{CB20A9B6-7147-4ACE-8781-42AA15193A3D}" type="presParOf" srcId="{23920465-9E00-4FE6-8256-3AD52669AF45}" destId="{B8912160-A5A8-4CE1-A726-5D05250AD1E6}" srcOrd="2" destOrd="0" presId="urn:microsoft.com/office/officeart/2008/layout/VerticalCurvedList"/>
    <dgm:cxn modelId="{73FCD8A5-0927-46CE-BFDF-51DF8115AFDA}" type="presParOf" srcId="{B8912160-A5A8-4CE1-A726-5D05250AD1E6}" destId="{C72561AF-0C81-4A6B-B40E-23194D951689}" srcOrd="0" destOrd="0" presId="urn:microsoft.com/office/officeart/2008/layout/VerticalCurvedList"/>
    <dgm:cxn modelId="{8B48E26D-3E3A-4964-9F84-4BA4FF5F0965}" type="presParOf" srcId="{23920465-9E00-4FE6-8256-3AD52669AF45}" destId="{EE0C0709-40C3-4364-BCBE-EB90D884DF86}" srcOrd="3" destOrd="0" presId="urn:microsoft.com/office/officeart/2008/layout/VerticalCurvedList"/>
    <dgm:cxn modelId="{85BC4764-EDE7-48C9-B10A-62082EF2D23A}" type="presParOf" srcId="{23920465-9E00-4FE6-8256-3AD52669AF45}" destId="{E2B7D7F6-23E1-4FDE-B7A9-9593B375EE60}" srcOrd="4" destOrd="0" presId="urn:microsoft.com/office/officeart/2008/layout/VerticalCurvedList"/>
    <dgm:cxn modelId="{2FA62CC4-B1D9-4244-8F32-4C7F73716421}" type="presParOf" srcId="{E2B7D7F6-23E1-4FDE-B7A9-9593B375EE60}" destId="{864B6747-FADC-48D3-A3D9-D051B0F10A72}" srcOrd="0" destOrd="0" presId="urn:microsoft.com/office/officeart/2008/layout/VerticalCurvedList"/>
    <dgm:cxn modelId="{9AC24DDB-D725-4555-97CC-CD6B50A9D135}" type="presParOf" srcId="{23920465-9E00-4FE6-8256-3AD52669AF45}" destId="{14325BA7-BD4B-4600-B522-BF795CE1B41B}" srcOrd="5" destOrd="0" presId="urn:microsoft.com/office/officeart/2008/layout/VerticalCurvedList"/>
    <dgm:cxn modelId="{AA1D340F-CEE2-495E-A28F-3F22894B131D}" type="presParOf" srcId="{23920465-9E00-4FE6-8256-3AD52669AF45}" destId="{5053A9A4-9843-4B3D-A8F7-42A0F1A8D9D9}" srcOrd="6" destOrd="0" presId="urn:microsoft.com/office/officeart/2008/layout/VerticalCurvedList"/>
    <dgm:cxn modelId="{0B9A8E81-EDA8-4383-850A-BDC38FC14346}" type="presParOf" srcId="{5053A9A4-9843-4B3D-A8F7-42A0F1A8D9D9}" destId="{2D42FAAC-D389-4A05-A4AD-B7F1691179EB}" srcOrd="0" destOrd="0" presId="urn:microsoft.com/office/officeart/2008/layout/VerticalCurvedList"/>
    <dgm:cxn modelId="{4019B73B-F20C-4F0A-AD38-E587F6B9BA61}" type="presParOf" srcId="{23920465-9E00-4FE6-8256-3AD52669AF45}" destId="{5A08C123-D117-49B2-ACDE-CC4317975483}" srcOrd="7" destOrd="0" presId="urn:microsoft.com/office/officeart/2008/layout/VerticalCurvedList"/>
    <dgm:cxn modelId="{4AD8EBD6-7B5C-4FB6-919F-0513DE3AA1BD}" type="presParOf" srcId="{23920465-9E00-4FE6-8256-3AD52669AF45}" destId="{D55A378A-3FF1-45C8-98CD-26C22AAFB21D}" srcOrd="8" destOrd="0" presId="urn:microsoft.com/office/officeart/2008/layout/VerticalCurvedList"/>
    <dgm:cxn modelId="{EC22A91A-24A8-4C3C-9AB6-BCF4FCF79D94}" type="presParOf" srcId="{D55A378A-3FF1-45C8-98CD-26C22AAFB21D}" destId="{D759E248-3AEF-4F0F-B232-4CB3FAF62075}" srcOrd="0" destOrd="0" presId="urn:microsoft.com/office/officeart/2008/layout/VerticalCurvedList"/>
    <dgm:cxn modelId="{E09B77FF-A078-48DC-9326-7AC88CA754B5}" type="presParOf" srcId="{23920465-9E00-4FE6-8256-3AD52669AF45}" destId="{C1B3089D-E31F-46A9-8537-41791A043450}" srcOrd="9" destOrd="0" presId="urn:microsoft.com/office/officeart/2008/layout/VerticalCurvedList"/>
    <dgm:cxn modelId="{CBC36DAA-BC22-4DBD-8846-C9C958B57A4A}" type="presParOf" srcId="{23920465-9E00-4FE6-8256-3AD52669AF45}" destId="{D24B730D-4936-47D4-B0B3-39B42A084087}" srcOrd="10" destOrd="0" presId="urn:microsoft.com/office/officeart/2008/layout/VerticalCurvedList"/>
    <dgm:cxn modelId="{AB5BCA02-490E-4F10-9B0F-D81D7609E933}" type="presParOf" srcId="{D24B730D-4936-47D4-B0B3-39B42A084087}" destId="{C891E50C-12A2-406D-8D02-6A5EA3831F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C6EE52-8225-418D-9A16-9149A3C76F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6BAD21-A2A7-43D2-A0E8-A117759AD530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Asumir el mando con rapidez y tener siempre la iniciativa. </a:t>
          </a:r>
          <a:r>
            <a:rPr lang="es-ES" sz="1600" b="1" i="1" dirty="0" smtClean="0">
              <a:solidFill>
                <a:schemeClr val="bg1"/>
              </a:solidFill>
            </a:rPr>
            <a:t>LA LENTITUD MATA.</a:t>
          </a:r>
          <a:endParaRPr lang="es-ES" sz="1600" b="1" dirty="0">
            <a:solidFill>
              <a:schemeClr val="bg1"/>
            </a:solidFill>
          </a:endParaRPr>
        </a:p>
      </dgm:t>
    </dgm:pt>
    <dgm:pt modelId="{31D730F9-381F-4C30-B05E-A7DC5E5DAAA1}" type="parTrans" cxnId="{3AEBA56D-8FA1-4F57-9159-61F819B00379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CC5EE7DD-F595-4B37-8F5A-4161E70CE6B2}" type="sibTrans" cxnId="{3AEBA56D-8FA1-4F57-9159-61F819B00379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F3A570E2-901D-4A9D-9309-ABA77D0A1AD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Crear un relato propio para explicar e interpretar la crisis</a:t>
          </a:r>
          <a:r>
            <a:rPr lang="es-ES" sz="1600" b="1" i="1" dirty="0" smtClean="0">
              <a:solidFill>
                <a:schemeClr val="bg1"/>
              </a:solidFill>
            </a:rPr>
            <a:t>.  DESARROLLAR UN ENCUADRE DE LA CRISIS PREDOMINANTE.</a:t>
          </a:r>
          <a:endParaRPr lang="es-ES" sz="1600" b="1" i="1" dirty="0">
            <a:solidFill>
              <a:schemeClr val="bg1"/>
            </a:solidFill>
          </a:endParaRPr>
        </a:p>
      </dgm:t>
    </dgm:pt>
    <dgm:pt modelId="{BD22D2B3-AEA7-4352-A3A7-082DE35106F6}" type="parTrans" cxnId="{7914A898-8FEF-4F2D-A441-71D0CF1178F3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22C24407-D100-4A51-9E61-588137763805}" type="sibTrans" cxnId="{7914A898-8FEF-4F2D-A441-71D0CF1178F3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455744A8-39E2-426E-A58F-F3E335E7834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Manejar el ciclo, el perfil y la posible trayectoria de las crisis. </a:t>
          </a:r>
          <a:r>
            <a:rPr lang="es-ES" sz="1600" b="1" i="1" dirty="0" smtClean="0">
              <a:solidFill>
                <a:schemeClr val="bg1"/>
              </a:solidFill>
            </a:rPr>
            <a:t>LAS CRISIS EMPEORAN ANTES DE MEJORAR.</a:t>
          </a:r>
          <a:endParaRPr lang="es-ES" sz="1600" b="1" dirty="0">
            <a:solidFill>
              <a:schemeClr val="bg1"/>
            </a:solidFill>
          </a:endParaRPr>
        </a:p>
      </dgm:t>
    </dgm:pt>
    <dgm:pt modelId="{8826F950-C138-476E-802D-2A37667DB6BF}" type="parTrans" cxnId="{920059C7-0595-4012-8D75-8615F641853C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6B588537-6AFF-4EA7-B2D0-873DCDDBC4E3}" type="sibTrans" cxnId="{920059C7-0595-4012-8D75-8615F641853C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E498FD27-5D2D-4391-8E04-787F89820171}">
      <dgm:prSet custT="1"/>
      <dgm:spPr>
        <a:solidFill>
          <a:srgbClr val="0070C0"/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Atender, especialmente, al plano emocional. </a:t>
          </a:r>
          <a:r>
            <a:rPr lang="es-ES" sz="1600" b="1" i="1" dirty="0" smtClean="0">
              <a:solidFill>
                <a:schemeClr val="bg1"/>
              </a:solidFill>
            </a:rPr>
            <a:t>LA PRIORIDAD SON LAS PERSONAS.</a:t>
          </a:r>
        </a:p>
      </dgm:t>
    </dgm:pt>
    <dgm:pt modelId="{0DC31E57-85FB-4CA0-A410-0B358252A308}" type="parTrans" cxnId="{3CDE7DCD-6643-4AE2-853B-6EF1EC270B4A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637E24C4-4666-4EB8-ADE1-DDE3EB2D89F4}" type="sibTrans" cxnId="{3CDE7DCD-6643-4AE2-853B-6EF1EC270B4A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2DA27803-CE94-441A-B720-8F3920A5EF45}">
      <dgm:prSet custT="1"/>
      <dgm:spPr>
        <a:solidFill>
          <a:srgbClr val="0070C0"/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Mantener una comunicación fluida con los públicos externos e internos. </a:t>
          </a:r>
          <a:r>
            <a:rPr lang="es-ES" sz="1600" b="1" i="1" dirty="0" smtClean="0">
              <a:solidFill>
                <a:schemeClr val="bg1"/>
              </a:solidFill>
            </a:rPr>
            <a:t>DAR INFORMACIÓN REDUCE LA DEMANDA DE EXPLICACIONES</a:t>
          </a:r>
          <a:r>
            <a:rPr lang="es-ES" sz="1600" b="1" dirty="0" smtClean="0">
              <a:solidFill>
                <a:schemeClr val="bg1"/>
              </a:solidFill>
            </a:rPr>
            <a:t>.</a:t>
          </a:r>
          <a:endParaRPr lang="es-ES" sz="1600" b="1" dirty="0">
            <a:solidFill>
              <a:schemeClr val="bg1"/>
            </a:solidFill>
          </a:endParaRPr>
        </a:p>
      </dgm:t>
    </dgm:pt>
    <dgm:pt modelId="{3322F00D-1B2A-460A-A2A7-FE4D99C40E67}" type="parTrans" cxnId="{B15C42A2-8890-47C8-8E85-54DF9173A4F1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01A72AD6-2601-415E-8929-6DA7992E5AD7}" type="sibTrans" cxnId="{B15C42A2-8890-47C8-8E85-54DF9173A4F1}">
      <dgm:prSet/>
      <dgm:spPr/>
      <dgm:t>
        <a:bodyPr/>
        <a:lstStyle/>
        <a:p>
          <a:endParaRPr lang="es-ES" sz="1600" b="1">
            <a:solidFill>
              <a:schemeClr val="bg1"/>
            </a:solidFill>
          </a:endParaRPr>
        </a:p>
      </dgm:t>
    </dgm:pt>
    <dgm:pt modelId="{CB02B6EA-A9F4-4E0C-8712-1FA59CD2584B}" type="pres">
      <dgm:prSet presAssocID="{9EC6EE52-8225-418D-9A16-9149A3C76F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3920465-9E00-4FE6-8256-3AD52669AF45}" type="pres">
      <dgm:prSet presAssocID="{9EC6EE52-8225-418D-9A16-9149A3C76FB0}" presName="Name1" presStyleCnt="0"/>
      <dgm:spPr/>
    </dgm:pt>
    <dgm:pt modelId="{EE206587-75DB-4DEC-91E5-693B638B5075}" type="pres">
      <dgm:prSet presAssocID="{9EC6EE52-8225-418D-9A16-9149A3C76FB0}" presName="cycle" presStyleCnt="0"/>
      <dgm:spPr/>
    </dgm:pt>
    <dgm:pt modelId="{BB3C5B01-8FEA-4C91-889A-75A331073CD6}" type="pres">
      <dgm:prSet presAssocID="{9EC6EE52-8225-418D-9A16-9149A3C76FB0}" presName="srcNode" presStyleLbl="node1" presStyleIdx="0" presStyleCnt="5"/>
      <dgm:spPr/>
    </dgm:pt>
    <dgm:pt modelId="{F86E41FE-9447-4886-8C5A-400DD3CA815A}" type="pres">
      <dgm:prSet presAssocID="{9EC6EE52-8225-418D-9A16-9149A3C76FB0}" presName="conn" presStyleLbl="parChTrans1D2" presStyleIdx="0" presStyleCnt="1"/>
      <dgm:spPr/>
      <dgm:t>
        <a:bodyPr/>
        <a:lstStyle/>
        <a:p>
          <a:endParaRPr lang="es-ES"/>
        </a:p>
      </dgm:t>
    </dgm:pt>
    <dgm:pt modelId="{BDC86BA4-B929-4DAA-A464-FF3852706663}" type="pres">
      <dgm:prSet presAssocID="{9EC6EE52-8225-418D-9A16-9149A3C76FB0}" presName="extraNode" presStyleLbl="node1" presStyleIdx="0" presStyleCnt="5"/>
      <dgm:spPr/>
    </dgm:pt>
    <dgm:pt modelId="{2FC9CF90-1277-47EE-B49B-2D95F6A1C113}" type="pres">
      <dgm:prSet presAssocID="{9EC6EE52-8225-418D-9A16-9149A3C76FB0}" presName="dstNode" presStyleLbl="node1" presStyleIdx="0" presStyleCnt="5"/>
      <dgm:spPr/>
    </dgm:pt>
    <dgm:pt modelId="{03A419C4-4F3A-4D41-906D-BD5669447098}" type="pres">
      <dgm:prSet presAssocID="{A76BAD21-A2A7-43D2-A0E8-A117759AD53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912160-A5A8-4CE1-A726-5D05250AD1E6}" type="pres">
      <dgm:prSet presAssocID="{A76BAD21-A2A7-43D2-A0E8-A117759AD530}" presName="accent_1" presStyleCnt="0"/>
      <dgm:spPr/>
    </dgm:pt>
    <dgm:pt modelId="{C72561AF-0C81-4A6B-B40E-23194D951689}" type="pres">
      <dgm:prSet presAssocID="{A76BAD21-A2A7-43D2-A0E8-A117759AD530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E0C0709-40C3-4364-BCBE-EB90D884DF86}" type="pres">
      <dgm:prSet presAssocID="{F3A570E2-901D-4A9D-9309-ABA77D0A1AD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7D7F6-23E1-4FDE-B7A9-9593B375EE60}" type="pres">
      <dgm:prSet presAssocID="{F3A570E2-901D-4A9D-9309-ABA77D0A1ADB}" presName="accent_2" presStyleCnt="0"/>
      <dgm:spPr/>
    </dgm:pt>
    <dgm:pt modelId="{864B6747-FADC-48D3-A3D9-D051B0F10A72}" type="pres">
      <dgm:prSet presAssocID="{F3A570E2-901D-4A9D-9309-ABA77D0A1ADB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4325BA7-BD4B-4600-B522-BF795CE1B41B}" type="pres">
      <dgm:prSet presAssocID="{455744A8-39E2-426E-A58F-F3E335E7834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53A9A4-9843-4B3D-A8F7-42A0F1A8D9D9}" type="pres">
      <dgm:prSet presAssocID="{455744A8-39E2-426E-A58F-F3E335E7834B}" presName="accent_3" presStyleCnt="0"/>
      <dgm:spPr/>
    </dgm:pt>
    <dgm:pt modelId="{2D42FAAC-D389-4A05-A4AD-B7F1691179EB}" type="pres">
      <dgm:prSet presAssocID="{455744A8-39E2-426E-A58F-F3E335E7834B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A08C123-D117-49B2-ACDE-CC4317975483}" type="pres">
      <dgm:prSet presAssocID="{2DA27803-CE94-441A-B720-8F3920A5EF4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5A378A-3FF1-45C8-98CD-26C22AAFB21D}" type="pres">
      <dgm:prSet presAssocID="{2DA27803-CE94-441A-B720-8F3920A5EF45}" presName="accent_4" presStyleCnt="0"/>
      <dgm:spPr/>
    </dgm:pt>
    <dgm:pt modelId="{D759E248-3AEF-4F0F-B232-4CB3FAF62075}" type="pres">
      <dgm:prSet presAssocID="{2DA27803-CE94-441A-B720-8F3920A5EF45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1B3089D-E31F-46A9-8537-41791A043450}" type="pres">
      <dgm:prSet presAssocID="{E498FD27-5D2D-4391-8E04-787F8982017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4B730D-4936-47D4-B0B3-39B42A084087}" type="pres">
      <dgm:prSet presAssocID="{E498FD27-5D2D-4391-8E04-787F89820171}" presName="accent_5" presStyleCnt="0"/>
      <dgm:spPr/>
    </dgm:pt>
    <dgm:pt modelId="{C891E50C-12A2-406D-8D02-6A5EA3831F4E}" type="pres">
      <dgm:prSet presAssocID="{E498FD27-5D2D-4391-8E04-787F89820171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B145F8E-C6A9-4B12-8A26-E136911E9705}" type="presOf" srcId="{E498FD27-5D2D-4391-8E04-787F89820171}" destId="{C1B3089D-E31F-46A9-8537-41791A043450}" srcOrd="0" destOrd="0" presId="urn:microsoft.com/office/officeart/2008/layout/VerticalCurvedList"/>
    <dgm:cxn modelId="{7914A898-8FEF-4F2D-A441-71D0CF1178F3}" srcId="{9EC6EE52-8225-418D-9A16-9149A3C76FB0}" destId="{F3A570E2-901D-4A9D-9309-ABA77D0A1ADB}" srcOrd="1" destOrd="0" parTransId="{BD22D2B3-AEA7-4352-A3A7-082DE35106F6}" sibTransId="{22C24407-D100-4A51-9E61-588137763805}"/>
    <dgm:cxn modelId="{920059C7-0595-4012-8D75-8615F641853C}" srcId="{9EC6EE52-8225-418D-9A16-9149A3C76FB0}" destId="{455744A8-39E2-426E-A58F-F3E335E7834B}" srcOrd="2" destOrd="0" parTransId="{8826F950-C138-476E-802D-2A37667DB6BF}" sibTransId="{6B588537-6AFF-4EA7-B2D0-873DCDDBC4E3}"/>
    <dgm:cxn modelId="{B15C42A2-8890-47C8-8E85-54DF9173A4F1}" srcId="{9EC6EE52-8225-418D-9A16-9149A3C76FB0}" destId="{2DA27803-CE94-441A-B720-8F3920A5EF45}" srcOrd="3" destOrd="0" parTransId="{3322F00D-1B2A-460A-A2A7-FE4D99C40E67}" sibTransId="{01A72AD6-2601-415E-8929-6DA7992E5AD7}"/>
    <dgm:cxn modelId="{BD2C01EB-F5F2-4D9B-A020-2B6282DB8994}" type="presOf" srcId="{2DA27803-CE94-441A-B720-8F3920A5EF45}" destId="{5A08C123-D117-49B2-ACDE-CC4317975483}" srcOrd="0" destOrd="0" presId="urn:microsoft.com/office/officeart/2008/layout/VerticalCurvedList"/>
    <dgm:cxn modelId="{53DF6A00-8210-4333-8160-5222CD4E44F9}" type="presOf" srcId="{F3A570E2-901D-4A9D-9309-ABA77D0A1ADB}" destId="{EE0C0709-40C3-4364-BCBE-EB90D884DF86}" srcOrd="0" destOrd="0" presId="urn:microsoft.com/office/officeart/2008/layout/VerticalCurvedList"/>
    <dgm:cxn modelId="{3CDE7DCD-6643-4AE2-853B-6EF1EC270B4A}" srcId="{9EC6EE52-8225-418D-9A16-9149A3C76FB0}" destId="{E498FD27-5D2D-4391-8E04-787F89820171}" srcOrd="4" destOrd="0" parTransId="{0DC31E57-85FB-4CA0-A410-0B358252A308}" sibTransId="{637E24C4-4666-4EB8-ADE1-DDE3EB2D89F4}"/>
    <dgm:cxn modelId="{F41DE550-AA26-44D1-BA63-AEF38DE0C8B5}" type="presOf" srcId="{455744A8-39E2-426E-A58F-F3E335E7834B}" destId="{14325BA7-BD4B-4600-B522-BF795CE1B41B}" srcOrd="0" destOrd="0" presId="urn:microsoft.com/office/officeart/2008/layout/VerticalCurvedList"/>
    <dgm:cxn modelId="{BE82B6E5-A63B-4732-99AB-4367A1D8B0FC}" type="presOf" srcId="{9EC6EE52-8225-418D-9A16-9149A3C76FB0}" destId="{CB02B6EA-A9F4-4E0C-8712-1FA59CD2584B}" srcOrd="0" destOrd="0" presId="urn:microsoft.com/office/officeart/2008/layout/VerticalCurvedList"/>
    <dgm:cxn modelId="{CB285E87-5B93-41FB-AC39-460E5E04559F}" type="presOf" srcId="{A76BAD21-A2A7-43D2-A0E8-A117759AD530}" destId="{03A419C4-4F3A-4D41-906D-BD5669447098}" srcOrd="0" destOrd="0" presId="urn:microsoft.com/office/officeart/2008/layout/VerticalCurvedList"/>
    <dgm:cxn modelId="{7B7C1810-AB8F-4E05-97C1-7EA23B65E957}" type="presOf" srcId="{CC5EE7DD-F595-4B37-8F5A-4161E70CE6B2}" destId="{F86E41FE-9447-4886-8C5A-400DD3CA815A}" srcOrd="0" destOrd="0" presId="urn:microsoft.com/office/officeart/2008/layout/VerticalCurvedList"/>
    <dgm:cxn modelId="{3AEBA56D-8FA1-4F57-9159-61F819B00379}" srcId="{9EC6EE52-8225-418D-9A16-9149A3C76FB0}" destId="{A76BAD21-A2A7-43D2-A0E8-A117759AD530}" srcOrd="0" destOrd="0" parTransId="{31D730F9-381F-4C30-B05E-A7DC5E5DAAA1}" sibTransId="{CC5EE7DD-F595-4B37-8F5A-4161E70CE6B2}"/>
    <dgm:cxn modelId="{F0F7F7B8-88CB-4F8C-829C-F0B73C7CFEAC}" type="presParOf" srcId="{CB02B6EA-A9F4-4E0C-8712-1FA59CD2584B}" destId="{23920465-9E00-4FE6-8256-3AD52669AF45}" srcOrd="0" destOrd="0" presId="urn:microsoft.com/office/officeart/2008/layout/VerticalCurvedList"/>
    <dgm:cxn modelId="{F99B0373-5E75-4208-B089-3C3784247672}" type="presParOf" srcId="{23920465-9E00-4FE6-8256-3AD52669AF45}" destId="{EE206587-75DB-4DEC-91E5-693B638B5075}" srcOrd="0" destOrd="0" presId="urn:microsoft.com/office/officeart/2008/layout/VerticalCurvedList"/>
    <dgm:cxn modelId="{C90EEF7B-5BFD-4C30-B35E-AFB96F0D7E85}" type="presParOf" srcId="{EE206587-75DB-4DEC-91E5-693B638B5075}" destId="{BB3C5B01-8FEA-4C91-889A-75A331073CD6}" srcOrd="0" destOrd="0" presId="urn:microsoft.com/office/officeart/2008/layout/VerticalCurvedList"/>
    <dgm:cxn modelId="{68C4D18D-F8A0-49C7-8429-26614E578A45}" type="presParOf" srcId="{EE206587-75DB-4DEC-91E5-693B638B5075}" destId="{F86E41FE-9447-4886-8C5A-400DD3CA815A}" srcOrd="1" destOrd="0" presId="urn:microsoft.com/office/officeart/2008/layout/VerticalCurvedList"/>
    <dgm:cxn modelId="{C2DAFB3F-F785-45C6-9CB2-4A041D7E7B13}" type="presParOf" srcId="{EE206587-75DB-4DEC-91E5-693B638B5075}" destId="{BDC86BA4-B929-4DAA-A464-FF3852706663}" srcOrd="2" destOrd="0" presId="urn:microsoft.com/office/officeart/2008/layout/VerticalCurvedList"/>
    <dgm:cxn modelId="{4F954FFA-AECF-4F15-981F-10F222D985B4}" type="presParOf" srcId="{EE206587-75DB-4DEC-91E5-693B638B5075}" destId="{2FC9CF90-1277-47EE-B49B-2D95F6A1C113}" srcOrd="3" destOrd="0" presId="urn:microsoft.com/office/officeart/2008/layout/VerticalCurvedList"/>
    <dgm:cxn modelId="{344A2768-D17D-434F-87E3-2ADE6E341D12}" type="presParOf" srcId="{23920465-9E00-4FE6-8256-3AD52669AF45}" destId="{03A419C4-4F3A-4D41-906D-BD5669447098}" srcOrd="1" destOrd="0" presId="urn:microsoft.com/office/officeart/2008/layout/VerticalCurvedList"/>
    <dgm:cxn modelId="{6AF45FB6-C5D2-4E5B-9785-607270C0A6C8}" type="presParOf" srcId="{23920465-9E00-4FE6-8256-3AD52669AF45}" destId="{B8912160-A5A8-4CE1-A726-5D05250AD1E6}" srcOrd="2" destOrd="0" presId="urn:microsoft.com/office/officeart/2008/layout/VerticalCurvedList"/>
    <dgm:cxn modelId="{8DE16CB8-CF7A-41C6-9E0A-E38F4B21BE70}" type="presParOf" srcId="{B8912160-A5A8-4CE1-A726-5D05250AD1E6}" destId="{C72561AF-0C81-4A6B-B40E-23194D951689}" srcOrd="0" destOrd="0" presId="urn:microsoft.com/office/officeart/2008/layout/VerticalCurvedList"/>
    <dgm:cxn modelId="{A9C1982B-3D7D-4D46-97F8-DB8614AA8CB7}" type="presParOf" srcId="{23920465-9E00-4FE6-8256-3AD52669AF45}" destId="{EE0C0709-40C3-4364-BCBE-EB90D884DF86}" srcOrd="3" destOrd="0" presId="urn:microsoft.com/office/officeart/2008/layout/VerticalCurvedList"/>
    <dgm:cxn modelId="{589156EA-0B80-4555-92AD-303D245A3D40}" type="presParOf" srcId="{23920465-9E00-4FE6-8256-3AD52669AF45}" destId="{E2B7D7F6-23E1-4FDE-B7A9-9593B375EE60}" srcOrd="4" destOrd="0" presId="urn:microsoft.com/office/officeart/2008/layout/VerticalCurvedList"/>
    <dgm:cxn modelId="{E5CCD248-39F4-42DC-9E71-47EDF13AC8E3}" type="presParOf" srcId="{E2B7D7F6-23E1-4FDE-B7A9-9593B375EE60}" destId="{864B6747-FADC-48D3-A3D9-D051B0F10A72}" srcOrd="0" destOrd="0" presId="urn:microsoft.com/office/officeart/2008/layout/VerticalCurvedList"/>
    <dgm:cxn modelId="{DEF94E76-0B8C-45F7-9638-A1F71B5E13AA}" type="presParOf" srcId="{23920465-9E00-4FE6-8256-3AD52669AF45}" destId="{14325BA7-BD4B-4600-B522-BF795CE1B41B}" srcOrd="5" destOrd="0" presId="urn:microsoft.com/office/officeart/2008/layout/VerticalCurvedList"/>
    <dgm:cxn modelId="{A756E85C-9785-431A-9C9D-476FAB90052C}" type="presParOf" srcId="{23920465-9E00-4FE6-8256-3AD52669AF45}" destId="{5053A9A4-9843-4B3D-A8F7-42A0F1A8D9D9}" srcOrd="6" destOrd="0" presId="urn:microsoft.com/office/officeart/2008/layout/VerticalCurvedList"/>
    <dgm:cxn modelId="{00369761-3821-45CD-B49F-4165E24895D6}" type="presParOf" srcId="{5053A9A4-9843-4B3D-A8F7-42A0F1A8D9D9}" destId="{2D42FAAC-D389-4A05-A4AD-B7F1691179EB}" srcOrd="0" destOrd="0" presId="urn:microsoft.com/office/officeart/2008/layout/VerticalCurvedList"/>
    <dgm:cxn modelId="{4829BA78-B2F7-46EC-BAD5-2DA91C6FDD9B}" type="presParOf" srcId="{23920465-9E00-4FE6-8256-3AD52669AF45}" destId="{5A08C123-D117-49B2-ACDE-CC4317975483}" srcOrd="7" destOrd="0" presId="urn:microsoft.com/office/officeart/2008/layout/VerticalCurvedList"/>
    <dgm:cxn modelId="{4EB393A5-13EB-4671-BDF0-03924F209A0E}" type="presParOf" srcId="{23920465-9E00-4FE6-8256-3AD52669AF45}" destId="{D55A378A-3FF1-45C8-98CD-26C22AAFB21D}" srcOrd="8" destOrd="0" presId="urn:microsoft.com/office/officeart/2008/layout/VerticalCurvedList"/>
    <dgm:cxn modelId="{C90D79AE-AE67-4A92-826A-794156FA9797}" type="presParOf" srcId="{D55A378A-3FF1-45C8-98CD-26C22AAFB21D}" destId="{D759E248-3AEF-4F0F-B232-4CB3FAF62075}" srcOrd="0" destOrd="0" presId="urn:microsoft.com/office/officeart/2008/layout/VerticalCurvedList"/>
    <dgm:cxn modelId="{9AEDD6C9-DFEE-4587-9966-D9BAF04FEDF7}" type="presParOf" srcId="{23920465-9E00-4FE6-8256-3AD52669AF45}" destId="{C1B3089D-E31F-46A9-8537-41791A043450}" srcOrd="9" destOrd="0" presId="urn:microsoft.com/office/officeart/2008/layout/VerticalCurvedList"/>
    <dgm:cxn modelId="{CC5C232A-A170-44F3-8744-86AD99782549}" type="presParOf" srcId="{23920465-9E00-4FE6-8256-3AD52669AF45}" destId="{D24B730D-4936-47D4-B0B3-39B42A084087}" srcOrd="10" destOrd="0" presId="urn:microsoft.com/office/officeart/2008/layout/VerticalCurvedList"/>
    <dgm:cxn modelId="{242A6620-AEF5-4A2E-86A4-BEFC87A12FF7}" type="presParOf" srcId="{D24B730D-4936-47D4-B0B3-39B42A084087}" destId="{C891E50C-12A2-406D-8D02-6A5EA3831F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FC581-75E1-4B1C-9AAD-2A82640EAE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6F32FE-A629-43E4-AEF5-0CA997868C17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400" b="1" dirty="0" smtClean="0"/>
            <a:t>Política</a:t>
          </a:r>
          <a:endParaRPr lang="es-ES" sz="2400" b="1" dirty="0"/>
        </a:p>
      </dgm:t>
    </dgm:pt>
    <dgm:pt modelId="{21E3B9BB-4EFF-4D83-810E-37F096EC994B}" type="parTrans" cxnId="{D9EA8E4B-42E4-4792-B512-CFA5BB66CBF2}">
      <dgm:prSet/>
      <dgm:spPr/>
      <dgm:t>
        <a:bodyPr/>
        <a:lstStyle/>
        <a:p>
          <a:endParaRPr lang="es-ES" sz="1400"/>
        </a:p>
      </dgm:t>
    </dgm:pt>
    <dgm:pt modelId="{8B9FC34A-90B9-4BA2-9046-9D87AD27CC71}" type="sibTrans" cxnId="{D9EA8E4B-42E4-4792-B512-CFA5BB66CBF2}">
      <dgm:prSet/>
      <dgm:spPr/>
      <dgm:t>
        <a:bodyPr/>
        <a:lstStyle/>
        <a:p>
          <a:endParaRPr lang="es-ES" sz="1400"/>
        </a:p>
      </dgm:t>
    </dgm:pt>
    <dgm:pt modelId="{2C2CDE05-0609-42C4-B025-27EC917462D0}">
      <dgm:prSet phldrT="[Texto]" custT="1"/>
      <dgm:spPr/>
      <dgm:t>
        <a:bodyPr/>
        <a:lstStyle/>
        <a:p>
          <a:r>
            <a:rPr lang="es-ES" sz="1800" dirty="0" smtClean="0"/>
            <a:t>Nos adelantamos en las decisiones técnicas para resolver el conflicto y recuperar la normalidad. </a:t>
          </a:r>
          <a:endParaRPr lang="es-ES" sz="1800" dirty="0"/>
        </a:p>
      </dgm:t>
    </dgm:pt>
    <dgm:pt modelId="{81CC370E-E7A2-466D-ACD2-65F61694A4C4}" type="parTrans" cxnId="{3BC8252D-BED2-4790-9ED3-A51D7F682DC1}">
      <dgm:prSet/>
      <dgm:spPr/>
      <dgm:t>
        <a:bodyPr/>
        <a:lstStyle/>
        <a:p>
          <a:endParaRPr lang="es-ES" sz="1400"/>
        </a:p>
      </dgm:t>
    </dgm:pt>
    <dgm:pt modelId="{AF0114A2-D413-4C3F-A8A3-0F56639A0F35}" type="sibTrans" cxnId="{3BC8252D-BED2-4790-9ED3-A51D7F682DC1}">
      <dgm:prSet/>
      <dgm:spPr/>
      <dgm:t>
        <a:bodyPr/>
        <a:lstStyle/>
        <a:p>
          <a:endParaRPr lang="es-ES" sz="1400"/>
        </a:p>
      </dgm:t>
    </dgm:pt>
    <dgm:pt modelId="{E12380F2-B372-445A-9E9F-2F9AFF7B67DC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400" b="1" dirty="0" smtClean="0"/>
            <a:t>Parlamentaría   </a:t>
          </a:r>
          <a:endParaRPr lang="es-ES" sz="2400" b="1" dirty="0"/>
        </a:p>
      </dgm:t>
    </dgm:pt>
    <dgm:pt modelId="{1C7A7865-AB26-4570-BB41-17B82EA095C7}" type="parTrans" cxnId="{441D1C99-743B-41C8-924D-AF697CBF8BE7}">
      <dgm:prSet/>
      <dgm:spPr/>
      <dgm:t>
        <a:bodyPr/>
        <a:lstStyle/>
        <a:p>
          <a:endParaRPr lang="es-ES" sz="1400"/>
        </a:p>
      </dgm:t>
    </dgm:pt>
    <dgm:pt modelId="{9A2B812C-D0F6-45FA-9D4B-9F32483467D1}" type="sibTrans" cxnId="{441D1C99-743B-41C8-924D-AF697CBF8BE7}">
      <dgm:prSet/>
      <dgm:spPr/>
      <dgm:t>
        <a:bodyPr/>
        <a:lstStyle/>
        <a:p>
          <a:endParaRPr lang="es-ES" sz="1400"/>
        </a:p>
      </dgm:t>
    </dgm:pt>
    <dgm:pt modelId="{DB7D7E13-A88C-439A-BE29-E0BF88434F1E}">
      <dgm:prSet phldrT="[Texto]" custT="1"/>
      <dgm:spPr/>
      <dgm:t>
        <a:bodyPr/>
        <a:lstStyle/>
        <a:p>
          <a:r>
            <a:rPr lang="es-ES" sz="1800" dirty="0" smtClean="0"/>
            <a:t>Llevamos la iniciativa en las comparecencias en órganos donde está representada la soberanía nacional. Damos cuenta del relato de la crisis y las medidas para su resolución.</a:t>
          </a:r>
          <a:endParaRPr lang="es-ES" sz="1800" dirty="0"/>
        </a:p>
      </dgm:t>
    </dgm:pt>
    <dgm:pt modelId="{511A9CB2-08C8-472A-8435-E60FBB11588C}" type="parTrans" cxnId="{E6995DF0-98BC-40D5-B435-C3BCEFD850D2}">
      <dgm:prSet/>
      <dgm:spPr/>
      <dgm:t>
        <a:bodyPr/>
        <a:lstStyle/>
        <a:p>
          <a:endParaRPr lang="es-ES" sz="1400"/>
        </a:p>
      </dgm:t>
    </dgm:pt>
    <dgm:pt modelId="{1A41395E-E906-4FA9-993B-90ABD3D868FA}" type="sibTrans" cxnId="{E6995DF0-98BC-40D5-B435-C3BCEFD850D2}">
      <dgm:prSet/>
      <dgm:spPr/>
      <dgm:t>
        <a:bodyPr/>
        <a:lstStyle/>
        <a:p>
          <a:endParaRPr lang="es-ES" sz="1400"/>
        </a:p>
      </dgm:t>
    </dgm:pt>
    <dgm:pt modelId="{187A30AD-3EA1-43B6-AFE4-1787986176CE}">
      <dgm:prSet phldrT="[Texto]" custT="1"/>
      <dgm:spPr/>
      <dgm:t>
        <a:bodyPr/>
        <a:lstStyle/>
        <a:p>
          <a:r>
            <a:rPr lang="es-ES" sz="1800" dirty="0" smtClean="0"/>
            <a:t>Reducimos el debate en las instituciones que tanto complica el cierre mediático de la crisis. </a:t>
          </a:r>
          <a:endParaRPr lang="es-ES" sz="1800" dirty="0"/>
        </a:p>
      </dgm:t>
    </dgm:pt>
    <dgm:pt modelId="{64E5E4BA-A933-4CC9-B9E5-5CD30C8A6987}" type="parTrans" cxnId="{AD95668E-EA1F-4E9B-A03D-1DFCE16EF4AE}">
      <dgm:prSet/>
      <dgm:spPr/>
      <dgm:t>
        <a:bodyPr/>
        <a:lstStyle/>
        <a:p>
          <a:endParaRPr lang="es-ES" sz="1400"/>
        </a:p>
      </dgm:t>
    </dgm:pt>
    <dgm:pt modelId="{63E2F67F-FC78-4EA4-954C-6CBDC6215C02}" type="sibTrans" cxnId="{AD95668E-EA1F-4E9B-A03D-1DFCE16EF4AE}">
      <dgm:prSet/>
      <dgm:spPr/>
      <dgm:t>
        <a:bodyPr/>
        <a:lstStyle/>
        <a:p>
          <a:endParaRPr lang="es-ES" sz="1400"/>
        </a:p>
      </dgm:t>
    </dgm:pt>
    <dgm:pt modelId="{90E779F5-86EC-49CC-913B-0C0F76676463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400" b="1" dirty="0" smtClean="0"/>
            <a:t>Comunicación</a:t>
          </a:r>
          <a:endParaRPr lang="es-ES" sz="2400" b="1" dirty="0"/>
        </a:p>
      </dgm:t>
    </dgm:pt>
    <dgm:pt modelId="{F76E6708-5076-4045-865A-FBB1EF428CC5}" type="parTrans" cxnId="{F92821C0-07F8-416B-B0B4-A6E8A8D1A65B}">
      <dgm:prSet/>
      <dgm:spPr/>
      <dgm:t>
        <a:bodyPr/>
        <a:lstStyle/>
        <a:p>
          <a:endParaRPr lang="es-ES" sz="1400"/>
        </a:p>
      </dgm:t>
    </dgm:pt>
    <dgm:pt modelId="{A8B3C2D3-99BE-4E2B-940D-420DE328A2B9}" type="sibTrans" cxnId="{F92821C0-07F8-416B-B0B4-A6E8A8D1A65B}">
      <dgm:prSet/>
      <dgm:spPr/>
      <dgm:t>
        <a:bodyPr/>
        <a:lstStyle/>
        <a:p>
          <a:endParaRPr lang="es-ES" sz="1400"/>
        </a:p>
      </dgm:t>
    </dgm:pt>
    <dgm:pt modelId="{C258DBD0-21D3-449C-8CCD-FC4C8C9DBDE3}">
      <dgm:prSet phldrT="[Texto]" custT="1"/>
      <dgm:spPr/>
      <dgm:t>
        <a:bodyPr/>
        <a:lstStyle/>
        <a:p>
          <a:r>
            <a:rPr lang="es-ES" sz="1800" dirty="0" smtClean="0"/>
            <a:t>Dominamos los temas que entran en la agenda pública.</a:t>
          </a:r>
          <a:endParaRPr lang="es-ES" sz="1800" dirty="0"/>
        </a:p>
      </dgm:t>
    </dgm:pt>
    <dgm:pt modelId="{E3F14455-D455-4514-9AC8-A7A3776C10D5}" type="parTrans" cxnId="{1B8223D6-42F7-4435-AF6A-C24E08941D53}">
      <dgm:prSet/>
      <dgm:spPr/>
      <dgm:t>
        <a:bodyPr/>
        <a:lstStyle/>
        <a:p>
          <a:endParaRPr lang="es-ES" sz="1400"/>
        </a:p>
      </dgm:t>
    </dgm:pt>
    <dgm:pt modelId="{5C16F3DC-B900-4017-98BD-3C0719701F68}" type="sibTrans" cxnId="{1B8223D6-42F7-4435-AF6A-C24E08941D53}">
      <dgm:prSet/>
      <dgm:spPr/>
      <dgm:t>
        <a:bodyPr/>
        <a:lstStyle/>
        <a:p>
          <a:endParaRPr lang="es-ES" sz="1400"/>
        </a:p>
      </dgm:t>
    </dgm:pt>
    <dgm:pt modelId="{112FD2DA-E4F8-488D-A7F8-72819B4B8C0D}">
      <dgm:prSet phldrT="[Texto]" custT="1"/>
      <dgm:spPr/>
      <dgm:t>
        <a:bodyPr/>
        <a:lstStyle/>
        <a:p>
          <a:r>
            <a:rPr lang="es-ES" sz="1800" dirty="0" smtClean="0"/>
            <a:t>Evitamos que las decisiones para el cierre de la crisis sean proposiciones del resto de agentes políticos y sociales. </a:t>
          </a:r>
          <a:endParaRPr lang="es-ES" sz="1800" dirty="0"/>
        </a:p>
      </dgm:t>
    </dgm:pt>
    <dgm:pt modelId="{4BDA3C14-B944-47A8-A234-68EDC2CB578A}" type="parTrans" cxnId="{FEC7A6CD-390E-4BB0-A052-FE8C904B1E94}">
      <dgm:prSet/>
      <dgm:spPr/>
      <dgm:t>
        <a:bodyPr/>
        <a:lstStyle/>
        <a:p>
          <a:endParaRPr lang="es-ES"/>
        </a:p>
      </dgm:t>
    </dgm:pt>
    <dgm:pt modelId="{CD590E94-ACAA-495F-B679-5639333F0F72}" type="sibTrans" cxnId="{FEC7A6CD-390E-4BB0-A052-FE8C904B1E94}">
      <dgm:prSet/>
      <dgm:spPr/>
      <dgm:t>
        <a:bodyPr/>
        <a:lstStyle/>
        <a:p>
          <a:endParaRPr lang="es-ES"/>
        </a:p>
      </dgm:t>
    </dgm:pt>
    <dgm:pt modelId="{400D9335-50EB-4EC0-A82C-8F499C2F154C}">
      <dgm:prSet phldrT="[Texto]" custT="1"/>
      <dgm:spPr/>
      <dgm:t>
        <a:bodyPr/>
        <a:lstStyle/>
        <a:p>
          <a:r>
            <a:rPr lang="es-ES" sz="1800" dirty="0" smtClean="0"/>
            <a:t>La crisis se define en las primeras horas. </a:t>
          </a:r>
          <a:endParaRPr lang="es-ES" sz="1800" dirty="0"/>
        </a:p>
      </dgm:t>
    </dgm:pt>
    <dgm:pt modelId="{F9812A71-D9C1-4AF8-ADAD-C717E74C7770}" type="parTrans" cxnId="{AC6C27CB-82F6-471F-9E4A-A46F05E091B7}">
      <dgm:prSet/>
      <dgm:spPr/>
      <dgm:t>
        <a:bodyPr/>
        <a:lstStyle/>
        <a:p>
          <a:endParaRPr lang="es-ES"/>
        </a:p>
      </dgm:t>
    </dgm:pt>
    <dgm:pt modelId="{62E75E14-8A44-4BB6-8B68-A2B5A5A568AE}" type="sibTrans" cxnId="{AC6C27CB-82F6-471F-9E4A-A46F05E091B7}">
      <dgm:prSet/>
      <dgm:spPr/>
      <dgm:t>
        <a:bodyPr/>
        <a:lstStyle/>
        <a:p>
          <a:endParaRPr lang="es-ES"/>
        </a:p>
      </dgm:t>
    </dgm:pt>
    <dgm:pt modelId="{C86A1DA6-DA30-44CF-9131-50616618E721}">
      <dgm:prSet phldrT="[Texto]" custT="1"/>
      <dgm:spPr/>
      <dgm:t>
        <a:bodyPr/>
        <a:lstStyle/>
        <a:p>
          <a:r>
            <a:rPr lang="es-ES" sz="1800" dirty="0" smtClean="0"/>
            <a:t>El primero en hablar marca la información y opinión.</a:t>
          </a:r>
          <a:endParaRPr lang="es-ES" sz="1800" dirty="0"/>
        </a:p>
      </dgm:t>
    </dgm:pt>
    <dgm:pt modelId="{73E025B3-DECE-4385-80F9-6299C1D1B3C9}" type="parTrans" cxnId="{46EB8F1F-8FD2-43F8-AACD-62BDC7D1D0B5}">
      <dgm:prSet/>
      <dgm:spPr/>
      <dgm:t>
        <a:bodyPr/>
        <a:lstStyle/>
        <a:p>
          <a:endParaRPr lang="es-ES"/>
        </a:p>
      </dgm:t>
    </dgm:pt>
    <dgm:pt modelId="{B608E314-EB91-4A8B-ABE7-3FAAADC49193}" type="sibTrans" cxnId="{46EB8F1F-8FD2-43F8-AACD-62BDC7D1D0B5}">
      <dgm:prSet/>
      <dgm:spPr/>
      <dgm:t>
        <a:bodyPr/>
        <a:lstStyle/>
        <a:p>
          <a:endParaRPr lang="es-ES"/>
        </a:p>
      </dgm:t>
    </dgm:pt>
    <dgm:pt modelId="{AA95FE07-DF80-4E22-A3BD-B317B03B3FFF}">
      <dgm:prSet phldrT="[Texto]" custT="1"/>
      <dgm:spPr/>
      <dgm:t>
        <a:bodyPr/>
        <a:lstStyle/>
        <a:p>
          <a:r>
            <a:rPr lang="es-ES" sz="1800" dirty="0" smtClean="0"/>
            <a:t>Nos alejamos de una comunicación reactiva,  o de respuesta al resto de agentes. </a:t>
          </a:r>
          <a:endParaRPr lang="es-ES" sz="1800" dirty="0"/>
        </a:p>
      </dgm:t>
    </dgm:pt>
    <dgm:pt modelId="{C4202C1C-0E29-49A9-9C82-40B6D97F7DB3}" type="parTrans" cxnId="{A5341599-66F5-4D41-99F9-8819F9F2280F}">
      <dgm:prSet/>
      <dgm:spPr/>
      <dgm:t>
        <a:bodyPr/>
        <a:lstStyle/>
        <a:p>
          <a:endParaRPr lang="es-ES"/>
        </a:p>
      </dgm:t>
    </dgm:pt>
    <dgm:pt modelId="{13C9D068-494E-44A0-896D-22B6E86A1F41}" type="sibTrans" cxnId="{A5341599-66F5-4D41-99F9-8819F9F2280F}">
      <dgm:prSet/>
      <dgm:spPr/>
      <dgm:t>
        <a:bodyPr/>
        <a:lstStyle/>
        <a:p>
          <a:endParaRPr lang="es-ES"/>
        </a:p>
      </dgm:t>
    </dgm:pt>
    <dgm:pt modelId="{6723CFDF-2FCA-4BF3-B6D9-F351373522D7}" type="pres">
      <dgm:prSet presAssocID="{E0EFC581-75E1-4B1C-9AAD-2A82640EAE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BC4D88-1DAF-4141-AE8E-14558059B817}" type="pres">
      <dgm:prSet presAssocID="{6E6F32FE-A629-43E4-AEF5-0CA997868C17}" presName="linNode" presStyleCnt="0"/>
      <dgm:spPr/>
    </dgm:pt>
    <dgm:pt modelId="{C45BFF5B-3C1A-4832-A3DA-B74EE38831C1}" type="pres">
      <dgm:prSet presAssocID="{6E6F32FE-A629-43E4-AEF5-0CA997868C1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4B5F7-E2EA-4A8A-94D1-5E26C9991DE8}" type="pres">
      <dgm:prSet presAssocID="{6E6F32FE-A629-43E4-AEF5-0CA997868C1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4A975-6F24-4807-BF48-6F701150CCB1}" type="pres">
      <dgm:prSet presAssocID="{8B9FC34A-90B9-4BA2-9046-9D87AD27CC71}" presName="sp" presStyleCnt="0"/>
      <dgm:spPr/>
    </dgm:pt>
    <dgm:pt modelId="{2372BE76-222E-472F-B9FF-E520CB381298}" type="pres">
      <dgm:prSet presAssocID="{E12380F2-B372-445A-9E9F-2F9AFF7B67DC}" presName="linNode" presStyleCnt="0"/>
      <dgm:spPr/>
    </dgm:pt>
    <dgm:pt modelId="{0F1F34B4-09FC-4FB9-8E0C-8E886B3A7E39}" type="pres">
      <dgm:prSet presAssocID="{E12380F2-B372-445A-9E9F-2F9AFF7B67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5BB2D0-9511-49A9-90CF-994E4A39EC37}" type="pres">
      <dgm:prSet presAssocID="{E12380F2-B372-445A-9E9F-2F9AFF7B67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CFC1C-9079-4199-A6BE-974642052C80}" type="pres">
      <dgm:prSet presAssocID="{9A2B812C-D0F6-45FA-9D4B-9F32483467D1}" presName="sp" presStyleCnt="0"/>
      <dgm:spPr/>
    </dgm:pt>
    <dgm:pt modelId="{C9E24608-5D4A-484F-A5DE-C9ADD7F13848}" type="pres">
      <dgm:prSet presAssocID="{90E779F5-86EC-49CC-913B-0C0F76676463}" presName="linNode" presStyleCnt="0"/>
      <dgm:spPr/>
    </dgm:pt>
    <dgm:pt modelId="{70FEFCD3-7676-478F-8EB6-0240DFED6126}" type="pres">
      <dgm:prSet presAssocID="{90E779F5-86EC-49CC-913B-0C0F7667646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85EDDF-6B77-48FD-B43B-83611FA1525E}" type="pres">
      <dgm:prSet presAssocID="{90E779F5-86EC-49CC-913B-0C0F7667646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0A552F-9CD0-48E8-B48C-20E1031CFEED}" type="presOf" srcId="{400D9335-50EB-4EC0-A82C-8F499C2F154C}" destId="{D585EDDF-6B77-48FD-B43B-83611FA1525E}" srcOrd="0" destOrd="0" presId="urn:microsoft.com/office/officeart/2005/8/layout/vList5"/>
    <dgm:cxn modelId="{8B6E8249-401B-4057-9D50-FDCCC2B027E2}" type="presOf" srcId="{90E779F5-86EC-49CC-913B-0C0F76676463}" destId="{70FEFCD3-7676-478F-8EB6-0240DFED6126}" srcOrd="0" destOrd="0" presId="urn:microsoft.com/office/officeart/2005/8/layout/vList5"/>
    <dgm:cxn modelId="{601D7648-A3FA-40F0-9568-1E5E6B19880E}" type="presOf" srcId="{C86A1DA6-DA30-44CF-9131-50616618E721}" destId="{D585EDDF-6B77-48FD-B43B-83611FA1525E}" srcOrd="0" destOrd="1" presId="urn:microsoft.com/office/officeart/2005/8/layout/vList5"/>
    <dgm:cxn modelId="{0E2A1E08-FA3F-44E5-8E5D-5F734051AF40}" type="presOf" srcId="{112FD2DA-E4F8-488D-A7F8-72819B4B8C0D}" destId="{EB54B5F7-E2EA-4A8A-94D1-5E26C9991DE8}" srcOrd="0" destOrd="1" presId="urn:microsoft.com/office/officeart/2005/8/layout/vList5"/>
    <dgm:cxn modelId="{09537214-99CB-41A2-A1AF-D003BA06B9F8}" type="presOf" srcId="{AA95FE07-DF80-4E22-A3BD-B317B03B3FFF}" destId="{D585EDDF-6B77-48FD-B43B-83611FA1525E}" srcOrd="0" destOrd="3" presId="urn:microsoft.com/office/officeart/2005/8/layout/vList5"/>
    <dgm:cxn modelId="{AD95668E-EA1F-4E9B-A03D-1DFCE16EF4AE}" srcId="{E12380F2-B372-445A-9E9F-2F9AFF7B67DC}" destId="{187A30AD-3EA1-43B6-AFE4-1787986176CE}" srcOrd="1" destOrd="0" parTransId="{64E5E4BA-A933-4CC9-B9E5-5CD30C8A6987}" sibTransId="{63E2F67F-FC78-4EA4-954C-6CBDC6215C02}"/>
    <dgm:cxn modelId="{FEC7A6CD-390E-4BB0-A052-FE8C904B1E94}" srcId="{6E6F32FE-A629-43E4-AEF5-0CA997868C17}" destId="{112FD2DA-E4F8-488D-A7F8-72819B4B8C0D}" srcOrd="1" destOrd="0" parTransId="{4BDA3C14-B944-47A8-A234-68EDC2CB578A}" sibTransId="{CD590E94-ACAA-495F-B679-5639333F0F72}"/>
    <dgm:cxn modelId="{441D1C99-743B-41C8-924D-AF697CBF8BE7}" srcId="{E0EFC581-75E1-4B1C-9AAD-2A82640EAE62}" destId="{E12380F2-B372-445A-9E9F-2F9AFF7B67DC}" srcOrd="1" destOrd="0" parTransId="{1C7A7865-AB26-4570-BB41-17B82EA095C7}" sibTransId="{9A2B812C-D0F6-45FA-9D4B-9F32483467D1}"/>
    <dgm:cxn modelId="{F92821C0-07F8-416B-B0B4-A6E8A8D1A65B}" srcId="{E0EFC581-75E1-4B1C-9AAD-2A82640EAE62}" destId="{90E779F5-86EC-49CC-913B-0C0F76676463}" srcOrd="2" destOrd="0" parTransId="{F76E6708-5076-4045-865A-FBB1EF428CC5}" sibTransId="{A8B3C2D3-99BE-4E2B-940D-420DE328A2B9}"/>
    <dgm:cxn modelId="{1B8223D6-42F7-4435-AF6A-C24E08941D53}" srcId="{90E779F5-86EC-49CC-913B-0C0F76676463}" destId="{C258DBD0-21D3-449C-8CCD-FC4C8C9DBDE3}" srcOrd="2" destOrd="0" parTransId="{E3F14455-D455-4514-9AC8-A7A3776C10D5}" sibTransId="{5C16F3DC-B900-4017-98BD-3C0719701F68}"/>
    <dgm:cxn modelId="{375996E7-10D4-4AD3-8F15-AF7EC0D1BF46}" type="presOf" srcId="{6E6F32FE-A629-43E4-AEF5-0CA997868C17}" destId="{C45BFF5B-3C1A-4832-A3DA-B74EE38831C1}" srcOrd="0" destOrd="0" presId="urn:microsoft.com/office/officeart/2005/8/layout/vList5"/>
    <dgm:cxn modelId="{9DE60CFC-CBA4-4C10-9904-C017E931D45F}" type="presOf" srcId="{E0EFC581-75E1-4B1C-9AAD-2A82640EAE62}" destId="{6723CFDF-2FCA-4BF3-B6D9-F351373522D7}" srcOrd="0" destOrd="0" presId="urn:microsoft.com/office/officeart/2005/8/layout/vList5"/>
    <dgm:cxn modelId="{5085D222-8C82-47F9-95E0-4590C2087219}" type="presOf" srcId="{DB7D7E13-A88C-439A-BE29-E0BF88434F1E}" destId="{535BB2D0-9511-49A9-90CF-994E4A39EC37}" srcOrd="0" destOrd="0" presId="urn:microsoft.com/office/officeart/2005/8/layout/vList5"/>
    <dgm:cxn modelId="{D9EA8E4B-42E4-4792-B512-CFA5BB66CBF2}" srcId="{E0EFC581-75E1-4B1C-9AAD-2A82640EAE62}" destId="{6E6F32FE-A629-43E4-AEF5-0CA997868C17}" srcOrd="0" destOrd="0" parTransId="{21E3B9BB-4EFF-4D83-810E-37F096EC994B}" sibTransId="{8B9FC34A-90B9-4BA2-9046-9D87AD27CC71}"/>
    <dgm:cxn modelId="{8A220B71-561A-43FB-8068-AE2B77BD6AB1}" type="presOf" srcId="{E12380F2-B372-445A-9E9F-2F9AFF7B67DC}" destId="{0F1F34B4-09FC-4FB9-8E0C-8E886B3A7E39}" srcOrd="0" destOrd="0" presId="urn:microsoft.com/office/officeart/2005/8/layout/vList5"/>
    <dgm:cxn modelId="{84777644-FC00-48D1-B89D-B81C73188288}" type="presOf" srcId="{187A30AD-3EA1-43B6-AFE4-1787986176CE}" destId="{535BB2D0-9511-49A9-90CF-994E4A39EC37}" srcOrd="0" destOrd="1" presId="urn:microsoft.com/office/officeart/2005/8/layout/vList5"/>
    <dgm:cxn modelId="{5293C91B-D4A1-4C75-9B91-E45EAD316191}" type="presOf" srcId="{2C2CDE05-0609-42C4-B025-27EC917462D0}" destId="{EB54B5F7-E2EA-4A8A-94D1-5E26C9991DE8}" srcOrd="0" destOrd="0" presId="urn:microsoft.com/office/officeart/2005/8/layout/vList5"/>
    <dgm:cxn modelId="{E6995DF0-98BC-40D5-B435-C3BCEFD850D2}" srcId="{E12380F2-B372-445A-9E9F-2F9AFF7B67DC}" destId="{DB7D7E13-A88C-439A-BE29-E0BF88434F1E}" srcOrd="0" destOrd="0" parTransId="{511A9CB2-08C8-472A-8435-E60FBB11588C}" sibTransId="{1A41395E-E906-4FA9-993B-90ABD3D868FA}"/>
    <dgm:cxn modelId="{A5341599-66F5-4D41-99F9-8819F9F2280F}" srcId="{90E779F5-86EC-49CC-913B-0C0F76676463}" destId="{AA95FE07-DF80-4E22-A3BD-B317B03B3FFF}" srcOrd="3" destOrd="0" parTransId="{C4202C1C-0E29-49A9-9C82-40B6D97F7DB3}" sibTransId="{13C9D068-494E-44A0-896D-22B6E86A1F41}"/>
    <dgm:cxn modelId="{6780BA47-0E17-4084-A8D1-8D306AAEBD11}" type="presOf" srcId="{C258DBD0-21D3-449C-8CCD-FC4C8C9DBDE3}" destId="{D585EDDF-6B77-48FD-B43B-83611FA1525E}" srcOrd="0" destOrd="2" presId="urn:microsoft.com/office/officeart/2005/8/layout/vList5"/>
    <dgm:cxn modelId="{46EB8F1F-8FD2-43F8-AACD-62BDC7D1D0B5}" srcId="{90E779F5-86EC-49CC-913B-0C0F76676463}" destId="{C86A1DA6-DA30-44CF-9131-50616618E721}" srcOrd="1" destOrd="0" parTransId="{73E025B3-DECE-4385-80F9-6299C1D1B3C9}" sibTransId="{B608E314-EB91-4A8B-ABE7-3FAAADC49193}"/>
    <dgm:cxn modelId="{AC6C27CB-82F6-471F-9E4A-A46F05E091B7}" srcId="{90E779F5-86EC-49CC-913B-0C0F76676463}" destId="{400D9335-50EB-4EC0-A82C-8F499C2F154C}" srcOrd="0" destOrd="0" parTransId="{F9812A71-D9C1-4AF8-ADAD-C717E74C7770}" sibTransId="{62E75E14-8A44-4BB6-8B68-A2B5A5A568AE}"/>
    <dgm:cxn modelId="{3BC8252D-BED2-4790-9ED3-A51D7F682DC1}" srcId="{6E6F32FE-A629-43E4-AEF5-0CA997868C17}" destId="{2C2CDE05-0609-42C4-B025-27EC917462D0}" srcOrd="0" destOrd="0" parTransId="{81CC370E-E7A2-466D-ACD2-65F61694A4C4}" sibTransId="{AF0114A2-D413-4C3F-A8A3-0F56639A0F35}"/>
    <dgm:cxn modelId="{562FB92B-7848-4968-88E8-9E90784E4DCA}" type="presParOf" srcId="{6723CFDF-2FCA-4BF3-B6D9-F351373522D7}" destId="{21BC4D88-1DAF-4141-AE8E-14558059B817}" srcOrd="0" destOrd="0" presId="urn:microsoft.com/office/officeart/2005/8/layout/vList5"/>
    <dgm:cxn modelId="{235D9CCE-722B-4454-A151-A8BBD8B0649F}" type="presParOf" srcId="{21BC4D88-1DAF-4141-AE8E-14558059B817}" destId="{C45BFF5B-3C1A-4832-A3DA-B74EE38831C1}" srcOrd="0" destOrd="0" presId="urn:microsoft.com/office/officeart/2005/8/layout/vList5"/>
    <dgm:cxn modelId="{BABD8254-D7B4-4B1B-AA83-1E7A2A997749}" type="presParOf" srcId="{21BC4D88-1DAF-4141-AE8E-14558059B817}" destId="{EB54B5F7-E2EA-4A8A-94D1-5E26C9991DE8}" srcOrd="1" destOrd="0" presId="urn:microsoft.com/office/officeart/2005/8/layout/vList5"/>
    <dgm:cxn modelId="{176701A2-13C5-4CCA-87F7-BAE8E666615E}" type="presParOf" srcId="{6723CFDF-2FCA-4BF3-B6D9-F351373522D7}" destId="{FE84A975-6F24-4807-BF48-6F701150CCB1}" srcOrd="1" destOrd="0" presId="urn:microsoft.com/office/officeart/2005/8/layout/vList5"/>
    <dgm:cxn modelId="{FD7B0E3E-45D5-43B8-8900-476CA4C79058}" type="presParOf" srcId="{6723CFDF-2FCA-4BF3-B6D9-F351373522D7}" destId="{2372BE76-222E-472F-B9FF-E520CB381298}" srcOrd="2" destOrd="0" presId="urn:microsoft.com/office/officeart/2005/8/layout/vList5"/>
    <dgm:cxn modelId="{64EEBF15-BDE4-4723-83C4-A385D4B575D8}" type="presParOf" srcId="{2372BE76-222E-472F-B9FF-E520CB381298}" destId="{0F1F34B4-09FC-4FB9-8E0C-8E886B3A7E39}" srcOrd="0" destOrd="0" presId="urn:microsoft.com/office/officeart/2005/8/layout/vList5"/>
    <dgm:cxn modelId="{F56FBE19-6CEB-409D-A295-6446B8948B48}" type="presParOf" srcId="{2372BE76-222E-472F-B9FF-E520CB381298}" destId="{535BB2D0-9511-49A9-90CF-994E4A39EC37}" srcOrd="1" destOrd="0" presId="urn:microsoft.com/office/officeart/2005/8/layout/vList5"/>
    <dgm:cxn modelId="{D7E8F1CC-A224-4BE9-BE2D-0E2ABE189415}" type="presParOf" srcId="{6723CFDF-2FCA-4BF3-B6D9-F351373522D7}" destId="{539CFC1C-9079-4199-A6BE-974642052C80}" srcOrd="3" destOrd="0" presId="urn:microsoft.com/office/officeart/2005/8/layout/vList5"/>
    <dgm:cxn modelId="{C06A8E09-1352-453D-83D4-99C9873EFB17}" type="presParOf" srcId="{6723CFDF-2FCA-4BF3-B6D9-F351373522D7}" destId="{C9E24608-5D4A-484F-A5DE-C9ADD7F13848}" srcOrd="4" destOrd="0" presId="urn:microsoft.com/office/officeart/2005/8/layout/vList5"/>
    <dgm:cxn modelId="{8E7BF01E-F0D1-4C68-97E9-6B06D37391A3}" type="presParOf" srcId="{C9E24608-5D4A-484F-A5DE-C9ADD7F13848}" destId="{70FEFCD3-7676-478F-8EB6-0240DFED6126}" srcOrd="0" destOrd="0" presId="urn:microsoft.com/office/officeart/2005/8/layout/vList5"/>
    <dgm:cxn modelId="{6B883EC1-3C76-4715-9B97-B897212BE420}" type="presParOf" srcId="{C9E24608-5D4A-484F-A5DE-C9ADD7F13848}" destId="{D585EDDF-6B77-48FD-B43B-83611FA1525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5C889-A472-44CC-B500-342A3343599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060427-49BD-4B3C-91FA-E231A3F95CB6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 smtClean="0"/>
            <a:t>Presencia de artículos de opinión críticos a la gestión de la crisis.</a:t>
          </a:r>
          <a:endParaRPr lang="es-ES" sz="1800" b="1" dirty="0"/>
        </a:p>
      </dgm:t>
    </dgm:pt>
    <dgm:pt modelId="{AF04FD1F-40AC-4DC3-A106-7DA32A86DB0F}" type="parTrans" cxnId="{E4628D77-0EF4-48FB-AA89-E8F91A07B1EA}">
      <dgm:prSet/>
      <dgm:spPr/>
      <dgm:t>
        <a:bodyPr/>
        <a:lstStyle/>
        <a:p>
          <a:endParaRPr lang="es-ES"/>
        </a:p>
      </dgm:t>
    </dgm:pt>
    <dgm:pt modelId="{9347A3C8-C5EB-494D-8295-358DDDBD9347}" type="sibTrans" cxnId="{E4628D77-0EF4-48FB-AA89-E8F91A07B1EA}">
      <dgm:prSet/>
      <dgm:spPr/>
      <dgm:t>
        <a:bodyPr/>
        <a:lstStyle/>
        <a:p>
          <a:endParaRPr lang="es-ES"/>
        </a:p>
      </dgm:t>
    </dgm:pt>
    <dgm:pt modelId="{38C14393-5E07-4F18-BD23-B12CF6B0B87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 smtClean="0"/>
            <a:t>Constitución de plataformas de afectados contra la gestión de la crisis.</a:t>
          </a:r>
          <a:endParaRPr lang="es-ES" sz="1800" b="1" dirty="0"/>
        </a:p>
      </dgm:t>
    </dgm:pt>
    <dgm:pt modelId="{6565695E-45D2-444E-AB6C-5DE1FD59CCC8}" type="parTrans" cxnId="{C05DA4CC-722B-4A11-B66E-2854DA6DFCA0}">
      <dgm:prSet/>
      <dgm:spPr/>
      <dgm:t>
        <a:bodyPr/>
        <a:lstStyle/>
        <a:p>
          <a:endParaRPr lang="es-ES"/>
        </a:p>
      </dgm:t>
    </dgm:pt>
    <dgm:pt modelId="{1DDBE5B8-6236-43D7-8AF1-995FCCD46066}" type="sibTrans" cxnId="{C05DA4CC-722B-4A11-B66E-2854DA6DFCA0}">
      <dgm:prSet/>
      <dgm:spPr/>
      <dgm:t>
        <a:bodyPr/>
        <a:lstStyle/>
        <a:p>
          <a:endParaRPr lang="es-ES"/>
        </a:p>
      </dgm:t>
    </dgm:pt>
    <dgm:pt modelId="{E153C448-2485-46CF-BA7B-557E95F3B419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 smtClean="0"/>
            <a:t>Manifestaciones y movilizaciones.</a:t>
          </a:r>
          <a:endParaRPr lang="es-ES" sz="1800" b="1" dirty="0"/>
        </a:p>
      </dgm:t>
    </dgm:pt>
    <dgm:pt modelId="{1B240CB9-7C9E-466B-8487-212B8E419BCE}" type="parTrans" cxnId="{C384F810-860A-4969-84A5-AD2F544D89BD}">
      <dgm:prSet/>
      <dgm:spPr/>
      <dgm:t>
        <a:bodyPr/>
        <a:lstStyle/>
        <a:p>
          <a:endParaRPr lang="es-ES"/>
        </a:p>
      </dgm:t>
    </dgm:pt>
    <dgm:pt modelId="{7910AE0F-58F3-4409-A893-7153E67396E1}" type="sibTrans" cxnId="{C384F810-860A-4969-84A5-AD2F544D89BD}">
      <dgm:prSet/>
      <dgm:spPr/>
      <dgm:t>
        <a:bodyPr/>
        <a:lstStyle/>
        <a:p>
          <a:endParaRPr lang="es-ES"/>
        </a:p>
      </dgm:t>
    </dgm:pt>
    <dgm:pt modelId="{E1F2A3FF-70CA-4386-B285-2545068B6B2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 smtClean="0"/>
            <a:t>Comisiones de investigación o procesos de investigación judicial.</a:t>
          </a:r>
          <a:endParaRPr lang="es-ES" sz="1800" b="1" dirty="0"/>
        </a:p>
      </dgm:t>
    </dgm:pt>
    <dgm:pt modelId="{A9EC52CE-B956-4279-80C2-32C29E664CB9}" type="parTrans" cxnId="{7AA24BA8-2847-4F4B-A494-19B9CD6CA452}">
      <dgm:prSet/>
      <dgm:spPr/>
      <dgm:t>
        <a:bodyPr/>
        <a:lstStyle/>
        <a:p>
          <a:endParaRPr lang="es-ES"/>
        </a:p>
      </dgm:t>
    </dgm:pt>
    <dgm:pt modelId="{5BCDBCCD-E78D-4C24-883A-3EA603F97EF5}" type="sibTrans" cxnId="{7AA24BA8-2847-4F4B-A494-19B9CD6CA452}">
      <dgm:prSet/>
      <dgm:spPr/>
      <dgm:t>
        <a:bodyPr/>
        <a:lstStyle/>
        <a:p>
          <a:endParaRPr lang="es-ES"/>
        </a:p>
      </dgm:t>
    </dgm:pt>
    <dgm:pt modelId="{57B5550C-1BB8-46BE-BC34-D1E449FB51C0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 smtClean="0"/>
            <a:t>Comparecencia órganos parlamentarios a petición de actores políticos diferentes a los gestores de la crisis.</a:t>
          </a:r>
          <a:endParaRPr lang="es-ES" sz="1800" b="1" dirty="0"/>
        </a:p>
      </dgm:t>
    </dgm:pt>
    <dgm:pt modelId="{5AEC3164-1BE9-4878-86B4-9215BB0B8D09}" type="parTrans" cxnId="{354E543E-4829-4A40-AD13-93A28560E469}">
      <dgm:prSet/>
      <dgm:spPr/>
      <dgm:t>
        <a:bodyPr/>
        <a:lstStyle/>
        <a:p>
          <a:endParaRPr lang="es-ES"/>
        </a:p>
      </dgm:t>
    </dgm:pt>
    <dgm:pt modelId="{D2D7038F-F408-4EFE-A3F2-B045E51362E7}" type="sibTrans" cxnId="{354E543E-4829-4A40-AD13-93A28560E469}">
      <dgm:prSet/>
      <dgm:spPr/>
      <dgm:t>
        <a:bodyPr/>
        <a:lstStyle/>
        <a:p>
          <a:endParaRPr lang="es-ES"/>
        </a:p>
      </dgm:t>
    </dgm:pt>
    <dgm:pt modelId="{D9860FB8-C3A3-444B-A7B7-50ABFCF2B9A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 smtClean="0"/>
            <a:t>Víctimas de la crisis: ceses y dimisiones.</a:t>
          </a:r>
          <a:endParaRPr lang="es-ES" sz="1800" b="1" dirty="0"/>
        </a:p>
      </dgm:t>
    </dgm:pt>
    <dgm:pt modelId="{E173CA82-FA98-4CA8-B7DD-006EF3F7B543}" type="parTrans" cxnId="{DBB3698E-274A-47CD-A31D-E1056E4126E8}">
      <dgm:prSet/>
      <dgm:spPr/>
      <dgm:t>
        <a:bodyPr/>
        <a:lstStyle/>
        <a:p>
          <a:endParaRPr lang="es-ES"/>
        </a:p>
      </dgm:t>
    </dgm:pt>
    <dgm:pt modelId="{60949F15-E95C-4084-91B8-C8CA250CED60}" type="sibTrans" cxnId="{DBB3698E-274A-47CD-A31D-E1056E4126E8}">
      <dgm:prSet/>
      <dgm:spPr/>
      <dgm:t>
        <a:bodyPr/>
        <a:lstStyle/>
        <a:p>
          <a:endParaRPr lang="es-ES"/>
        </a:p>
      </dgm:t>
    </dgm:pt>
    <dgm:pt modelId="{CC8301ED-1260-4396-883C-E35DFBB6F47A}">
      <dgm:prSet phldrT="[Texto]" phldr="1"/>
      <dgm:spPr/>
      <dgm:t>
        <a:bodyPr/>
        <a:lstStyle/>
        <a:p>
          <a:endParaRPr lang="es-ES" dirty="0"/>
        </a:p>
      </dgm:t>
    </dgm:pt>
    <dgm:pt modelId="{8C9216AE-97B3-49C2-809A-F461878A6BC7}" type="sibTrans" cxnId="{CF9DC83B-0832-4166-85CA-31C0DC122804}">
      <dgm:prSet/>
      <dgm:spPr/>
      <dgm:t>
        <a:bodyPr/>
        <a:lstStyle/>
        <a:p>
          <a:endParaRPr lang="es-ES"/>
        </a:p>
      </dgm:t>
    </dgm:pt>
    <dgm:pt modelId="{063F6553-3D7D-4510-A1BD-5CFBB8B174D0}" type="parTrans" cxnId="{CF9DC83B-0832-4166-85CA-31C0DC122804}">
      <dgm:prSet/>
      <dgm:spPr/>
      <dgm:t>
        <a:bodyPr/>
        <a:lstStyle/>
        <a:p>
          <a:endParaRPr lang="es-ES"/>
        </a:p>
      </dgm:t>
    </dgm:pt>
    <dgm:pt modelId="{B925B432-CB75-444B-85E7-615820C8121B}" type="pres">
      <dgm:prSet presAssocID="{7C85C889-A472-44CC-B500-342A3343599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17DC55-6B55-4169-AE2E-D6CF16326296}" type="pres">
      <dgm:prSet presAssocID="{CC8301ED-1260-4396-883C-E35DFBB6F47A}" presName="hierRoot1" presStyleCnt="0">
        <dgm:presLayoutVars>
          <dgm:hierBranch val="init"/>
        </dgm:presLayoutVars>
      </dgm:prSet>
      <dgm:spPr/>
    </dgm:pt>
    <dgm:pt modelId="{33D52A96-912E-40F9-9DAF-45A44000D036}" type="pres">
      <dgm:prSet presAssocID="{CC8301ED-1260-4396-883C-E35DFBB6F47A}" presName="rootComposite1" presStyleCnt="0"/>
      <dgm:spPr/>
    </dgm:pt>
    <dgm:pt modelId="{70BCD158-0755-43DD-BF9C-903FD99FEB90}" type="pres">
      <dgm:prSet presAssocID="{CC8301ED-1260-4396-883C-E35DFBB6F4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9ED30-020F-4B1F-92CF-511AEFCCC98D}" type="pres">
      <dgm:prSet presAssocID="{CC8301ED-1260-4396-883C-E35DFBB6F47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3528E64-88DB-4267-9387-017A43EF6F2D}" type="pres">
      <dgm:prSet presAssocID="{CC8301ED-1260-4396-883C-E35DFBB6F47A}" presName="hierChild2" presStyleCnt="0"/>
      <dgm:spPr/>
    </dgm:pt>
    <dgm:pt modelId="{3F64F3C0-35AC-4A4C-BF36-7487436DEC30}" type="pres">
      <dgm:prSet presAssocID="{AF04FD1F-40AC-4DC3-A106-7DA32A86DB0F}" presName="Name66" presStyleLbl="parChTrans1D2" presStyleIdx="0" presStyleCnt="6"/>
      <dgm:spPr/>
      <dgm:t>
        <a:bodyPr/>
        <a:lstStyle/>
        <a:p>
          <a:endParaRPr lang="es-ES"/>
        </a:p>
      </dgm:t>
    </dgm:pt>
    <dgm:pt modelId="{2015FBD2-8394-470C-80F7-0E40B35D8E16}" type="pres">
      <dgm:prSet presAssocID="{CB060427-49BD-4B3C-91FA-E231A3F95CB6}" presName="hierRoot2" presStyleCnt="0">
        <dgm:presLayoutVars>
          <dgm:hierBranch val="init"/>
        </dgm:presLayoutVars>
      </dgm:prSet>
      <dgm:spPr/>
    </dgm:pt>
    <dgm:pt modelId="{2096725B-51E9-428E-B888-2F07BF59A2DE}" type="pres">
      <dgm:prSet presAssocID="{CB060427-49BD-4B3C-91FA-E231A3F95CB6}" presName="rootComposite" presStyleCnt="0"/>
      <dgm:spPr/>
    </dgm:pt>
    <dgm:pt modelId="{68817B29-1B05-4F48-8303-D48D606F8EDE}" type="pres">
      <dgm:prSet presAssocID="{CB060427-49BD-4B3C-91FA-E231A3F95CB6}" presName="rootText" presStyleLbl="node2" presStyleIdx="0" presStyleCnt="6" custScaleX="353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F0464C-0B71-42CB-9E8C-8F743E578C11}" type="pres">
      <dgm:prSet presAssocID="{CB060427-49BD-4B3C-91FA-E231A3F95CB6}" presName="rootConnector" presStyleLbl="node2" presStyleIdx="0" presStyleCnt="6"/>
      <dgm:spPr/>
      <dgm:t>
        <a:bodyPr/>
        <a:lstStyle/>
        <a:p>
          <a:endParaRPr lang="es-ES"/>
        </a:p>
      </dgm:t>
    </dgm:pt>
    <dgm:pt modelId="{C1DA9F76-B426-4AFE-9525-3573C5BB8A2F}" type="pres">
      <dgm:prSet presAssocID="{CB060427-49BD-4B3C-91FA-E231A3F95CB6}" presName="hierChild4" presStyleCnt="0"/>
      <dgm:spPr/>
    </dgm:pt>
    <dgm:pt modelId="{C996D5CF-D7D8-4A9B-A522-385D960CBC58}" type="pres">
      <dgm:prSet presAssocID="{CB060427-49BD-4B3C-91FA-E231A3F95CB6}" presName="hierChild5" presStyleCnt="0"/>
      <dgm:spPr/>
    </dgm:pt>
    <dgm:pt modelId="{C41D658E-6421-4E76-A224-122FC951117D}" type="pres">
      <dgm:prSet presAssocID="{6565695E-45D2-444E-AB6C-5DE1FD59CCC8}" presName="Name66" presStyleLbl="parChTrans1D2" presStyleIdx="1" presStyleCnt="6"/>
      <dgm:spPr/>
      <dgm:t>
        <a:bodyPr/>
        <a:lstStyle/>
        <a:p>
          <a:endParaRPr lang="es-ES"/>
        </a:p>
      </dgm:t>
    </dgm:pt>
    <dgm:pt modelId="{59F6CD78-8406-4167-BF71-92B79ABADEC7}" type="pres">
      <dgm:prSet presAssocID="{38C14393-5E07-4F18-BD23-B12CF6B0B87F}" presName="hierRoot2" presStyleCnt="0">
        <dgm:presLayoutVars>
          <dgm:hierBranch val="init"/>
        </dgm:presLayoutVars>
      </dgm:prSet>
      <dgm:spPr/>
    </dgm:pt>
    <dgm:pt modelId="{1FE631BE-E5C8-45AC-8F2D-2F399F175058}" type="pres">
      <dgm:prSet presAssocID="{38C14393-5E07-4F18-BD23-B12CF6B0B87F}" presName="rootComposite" presStyleCnt="0"/>
      <dgm:spPr/>
    </dgm:pt>
    <dgm:pt modelId="{FC71DE89-1ED6-4A35-89E9-4C7943587CE4}" type="pres">
      <dgm:prSet presAssocID="{38C14393-5E07-4F18-BD23-B12CF6B0B87F}" presName="rootText" presStyleLbl="node2" presStyleIdx="1" presStyleCnt="6" custScaleX="354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423891-7ADB-4326-B999-478A76E222D7}" type="pres">
      <dgm:prSet presAssocID="{38C14393-5E07-4F18-BD23-B12CF6B0B87F}" presName="rootConnector" presStyleLbl="node2" presStyleIdx="1" presStyleCnt="6"/>
      <dgm:spPr/>
      <dgm:t>
        <a:bodyPr/>
        <a:lstStyle/>
        <a:p>
          <a:endParaRPr lang="es-ES"/>
        </a:p>
      </dgm:t>
    </dgm:pt>
    <dgm:pt modelId="{9EB4914F-233C-46E2-BAB0-4AEE9E8D6B94}" type="pres">
      <dgm:prSet presAssocID="{38C14393-5E07-4F18-BD23-B12CF6B0B87F}" presName="hierChild4" presStyleCnt="0"/>
      <dgm:spPr/>
    </dgm:pt>
    <dgm:pt modelId="{35833890-5C86-4B42-BBA8-768C205E6B73}" type="pres">
      <dgm:prSet presAssocID="{38C14393-5E07-4F18-BD23-B12CF6B0B87F}" presName="hierChild5" presStyleCnt="0"/>
      <dgm:spPr/>
    </dgm:pt>
    <dgm:pt modelId="{2237895F-AB3B-44CC-9EE1-4919A1AFB480}" type="pres">
      <dgm:prSet presAssocID="{1B240CB9-7C9E-466B-8487-212B8E419BCE}" presName="Name66" presStyleLbl="parChTrans1D2" presStyleIdx="2" presStyleCnt="6"/>
      <dgm:spPr/>
      <dgm:t>
        <a:bodyPr/>
        <a:lstStyle/>
        <a:p>
          <a:endParaRPr lang="es-ES"/>
        </a:p>
      </dgm:t>
    </dgm:pt>
    <dgm:pt modelId="{7DF7AA08-3BFF-4372-95BE-E17D7AE27E2F}" type="pres">
      <dgm:prSet presAssocID="{E153C448-2485-46CF-BA7B-557E95F3B419}" presName="hierRoot2" presStyleCnt="0">
        <dgm:presLayoutVars>
          <dgm:hierBranch val="init"/>
        </dgm:presLayoutVars>
      </dgm:prSet>
      <dgm:spPr/>
    </dgm:pt>
    <dgm:pt modelId="{D15AD38B-8ED1-4C3C-AEB0-DDD13647A330}" type="pres">
      <dgm:prSet presAssocID="{E153C448-2485-46CF-BA7B-557E95F3B419}" presName="rootComposite" presStyleCnt="0"/>
      <dgm:spPr/>
    </dgm:pt>
    <dgm:pt modelId="{94DF0E0D-327F-48E2-BE92-456F853AE376}" type="pres">
      <dgm:prSet presAssocID="{E153C448-2485-46CF-BA7B-557E95F3B419}" presName="rootText" presStyleLbl="node2" presStyleIdx="2" presStyleCnt="6" custScaleX="354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2B9A77-696F-4805-B3FC-C81EB4F1971C}" type="pres">
      <dgm:prSet presAssocID="{E153C448-2485-46CF-BA7B-557E95F3B419}" presName="rootConnector" presStyleLbl="node2" presStyleIdx="2" presStyleCnt="6"/>
      <dgm:spPr/>
      <dgm:t>
        <a:bodyPr/>
        <a:lstStyle/>
        <a:p>
          <a:endParaRPr lang="es-ES"/>
        </a:p>
      </dgm:t>
    </dgm:pt>
    <dgm:pt modelId="{82E011BE-59CE-49D3-87C0-70D54708BA95}" type="pres">
      <dgm:prSet presAssocID="{E153C448-2485-46CF-BA7B-557E95F3B419}" presName="hierChild4" presStyleCnt="0"/>
      <dgm:spPr/>
    </dgm:pt>
    <dgm:pt modelId="{36FE124E-F5ED-4E58-B87B-C28DEA6E323B}" type="pres">
      <dgm:prSet presAssocID="{E153C448-2485-46CF-BA7B-557E95F3B419}" presName="hierChild5" presStyleCnt="0"/>
      <dgm:spPr/>
    </dgm:pt>
    <dgm:pt modelId="{675ACA10-61D5-4AF5-845C-4D64D787A963}" type="pres">
      <dgm:prSet presAssocID="{A9EC52CE-B956-4279-80C2-32C29E664CB9}" presName="Name66" presStyleLbl="parChTrans1D2" presStyleIdx="3" presStyleCnt="6"/>
      <dgm:spPr/>
      <dgm:t>
        <a:bodyPr/>
        <a:lstStyle/>
        <a:p>
          <a:endParaRPr lang="es-ES"/>
        </a:p>
      </dgm:t>
    </dgm:pt>
    <dgm:pt modelId="{FA7CD7AA-BBD7-4984-B290-A6E987953D3C}" type="pres">
      <dgm:prSet presAssocID="{E1F2A3FF-70CA-4386-B285-2545068B6B2E}" presName="hierRoot2" presStyleCnt="0">
        <dgm:presLayoutVars>
          <dgm:hierBranch val="init"/>
        </dgm:presLayoutVars>
      </dgm:prSet>
      <dgm:spPr/>
    </dgm:pt>
    <dgm:pt modelId="{BCBCF3F0-9313-477F-ACB3-FBD570062181}" type="pres">
      <dgm:prSet presAssocID="{E1F2A3FF-70CA-4386-B285-2545068B6B2E}" presName="rootComposite" presStyleCnt="0"/>
      <dgm:spPr/>
    </dgm:pt>
    <dgm:pt modelId="{8A7E3C2A-3EB3-4A35-8716-8D39FFFCFF41}" type="pres">
      <dgm:prSet presAssocID="{E1F2A3FF-70CA-4386-B285-2545068B6B2E}" presName="rootText" presStyleLbl="node2" presStyleIdx="3" presStyleCnt="6" custScaleX="354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60563-E2FE-4FF0-B408-C126C6A636DC}" type="pres">
      <dgm:prSet presAssocID="{E1F2A3FF-70CA-4386-B285-2545068B6B2E}" presName="rootConnector" presStyleLbl="node2" presStyleIdx="3" presStyleCnt="6"/>
      <dgm:spPr/>
      <dgm:t>
        <a:bodyPr/>
        <a:lstStyle/>
        <a:p>
          <a:endParaRPr lang="es-ES"/>
        </a:p>
      </dgm:t>
    </dgm:pt>
    <dgm:pt modelId="{7A4A9778-7C42-4DF7-8850-DB7152759A3C}" type="pres">
      <dgm:prSet presAssocID="{E1F2A3FF-70CA-4386-B285-2545068B6B2E}" presName="hierChild4" presStyleCnt="0"/>
      <dgm:spPr/>
    </dgm:pt>
    <dgm:pt modelId="{79B0E7F5-ECF4-4856-841D-9BF38F4BA492}" type="pres">
      <dgm:prSet presAssocID="{E1F2A3FF-70CA-4386-B285-2545068B6B2E}" presName="hierChild5" presStyleCnt="0"/>
      <dgm:spPr/>
    </dgm:pt>
    <dgm:pt modelId="{ED00C5E1-B2A1-474B-88B4-0B8B89E7334D}" type="pres">
      <dgm:prSet presAssocID="{5AEC3164-1BE9-4878-86B4-9215BB0B8D09}" presName="Name66" presStyleLbl="parChTrans1D2" presStyleIdx="4" presStyleCnt="6"/>
      <dgm:spPr/>
      <dgm:t>
        <a:bodyPr/>
        <a:lstStyle/>
        <a:p>
          <a:endParaRPr lang="es-ES"/>
        </a:p>
      </dgm:t>
    </dgm:pt>
    <dgm:pt modelId="{7BE4BAAE-D682-44F1-ABB3-002C08765B3E}" type="pres">
      <dgm:prSet presAssocID="{57B5550C-1BB8-46BE-BC34-D1E449FB51C0}" presName="hierRoot2" presStyleCnt="0">
        <dgm:presLayoutVars>
          <dgm:hierBranch val="init"/>
        </dgm:presLayoutVars>
      </dgm:prSet>
      <dgm:spPr/>
    </dgm:pt>
    <dgm:pt modelId="{641A85BB-0514-498C-838B-FECF44F31942}" type="pres">
      <dgm:prSet presAssocID="{57B5550C-1BB8-46BE-BC34-D1E449FB51C0}" presName="rootComposite" presStyleCnt="0"/>
      <dgm:spPr/>
    </dgm:pt>
    <dgm:pt modelId="{C20FC835-43A7-40AC-B3C6-EE48630B0FFD}" type="pres">
      <dgm:prSet presAssocID="{57B5550C-1BB8-46BE-BC34-D1E449FB51C0}" presName="rootText" presStyleLbl="node2" presStyleIdx="4" presStyleCnt="6" custScaleX="354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45F8B-D2B1-4B90-AD2C-5A0363E5E591}" type="pres">
      <dgm:prSet presAssocID="{57B5550C-1BB8-46BE-BC34-D1E449FB51C0}" presName="rootConnector" presStyleLbl="node2" presStyleIdx="4" presStyleCnt="6"/>
      <dgm:spPr/>
      <dgm:t>
        <a:bodyPr/>
        <a:lstStyle/>
        <a:p>
          <a:endParaRPr lang="es-ES"/>
        </a:p>
      </dgm:t>
    </dgm:pt>
    <dgm:pt modelId="{3003914E-E767-43DA-B623-82FC442BABC7}" type="pres">
      <dgm:prSet presAssocID="{57B5550C-1BB8-46BE-BC34-D1E449FB51C0}" presName="hierChild4" presStyleCnt="0"/>
      <dgm:spPr/>
    </dgm:pt>
    <dgm:pt modelId="{20022DA1-15BA-4B9C-A366-F480DAF84C07}" type="pres">
      <dgm:prSet presAssocID="{57B5550C-1BB8-46BE-BC34-D1E449FB51C0}" presName="hierChild5" presStyleCnt="0"/>
      <dgm:spPr/>
    </dgm:pt>
    <dgm:pt modelId="{75E1FDC3-9D53-40D3-953E-7FF523290607}" type="pres">
      <dgm:prSet presAssocID="{E173CA82-FA98-4CA8-B7DD-006EF3F7B543}" presName="Name66" presStyleLbl="parChTrans1D2" presStyleIdx="5" presStyleCnt="6"/>
      <dgm:spPr/>
      <dgm:t>
        <a:bodyPr/>
        <a:lstStyle/>
        <a:p>
          <a:endParaRPr lang="es-ES"/>
        </a:p>
      </dgm:t>
    </dgm:pt>
    <dgm:pt modelId="{C7176743-37CC-4411-80F0-122E6A1F9534}" type="pres">
      <dgm:prSet presAssocID="{D9860FB8-C3A3-444B-A7B7-50ABFCF2B9AE}" presName="hierRoot2" presStyleCnt="0">
        <dgm:presLayoutVars>
          <dgm:hierBranch val="init"/>
        </dgm:presLayoutVars>
      </dgm:prSet>
      <dgm:spPr/>
    </dgm:pt>
    <dgm:pt modelId="{AB003CD1-2B37-4FA3-98B1-B240751FF51E}" type="pres">
      <dgm:prSet presAssocID="{D9860FB8-C3A3-444B-A7B7-50ABFCF2B9AE}" presName="rootComposite" presStyleCnt="0"/>
      <dgm:spPr/>
    </dgm:pt>
    <dgm:pt modelId="{24026DD0-1F50-4519-B4E9-367999B98184}" type="pres">
      <dgm:prSet presAssocID="{D9860FB8-C3A3-444B-A7B7-50ABFCF2B9AE}" presName="rootText" presStyleLbl="node2" presStyleIdx="5" presStyleCnt="6" custScaleX="353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2C05DA-6EDF-43A0-A649-57E5D84415D8}" type="pres">
      <dgm:prSet presAssocID="{D9860FB8-C3A3-444B-A7B7-50ABFCF2B9AE}" presName="rootConnector" presStyleLbl="node2" presStyleIdx="5" presStyleCnt="6"/>
      <dgm:spPr/>
      <dgm:t>
        <a:bodyPr/>
        <a:lstStyle/>
        <a:p>
          <a:endParaRPr lang="es-ES"/>
        </a:p>
      </dgm:t>
    </dgm:pt>
    <dgm:pt modelId="{05BC5EA9-5D2D-49AE-96AF-AEF60A2991BD}" type="pres">
      <dgm:prSet presAssocID="{D9860FB8-C3A3-444B-A7B7-50ABFCF2B9AE}" presName="hierChild4" presStyleCnt="0"/>
      <dgm:spPr/>
    </dgm:pt>
    <dgm:pt modelId="{2CA7F6DB-29B0-4801-98DC-531523E7EE99}" type="pres">
      <dgm:prSet presAssocID="{D9860FB8-C3A3-444B-A7B7-50ABFCF2B9AE}" presName="hierChild5" presStyleCnt="0"/>
      <dgm:spPr/>
    </dgm:pt>
    <dgm:pt modelId="{D9BF3A3B-F50B-49B4-BB21-25D5877024F4}" type="pres">
      <dgm:prSet presAssocID="{CC8301ED-1260-4396-883C-E35DFBB6F47A}" presName="hierChild3" presStyleCnt="0"/>
      <dgm:spPr/>
    </dgm:pt>
  </dgm:ptLst>
  <dgm:cxnLst>
    <dgm:cxn modelId="{C527826F-C891-4C31-AF9D-2DA70417C256}" type="presOf" srcId="{57B5550C-1BB8-46BE-BC34-D1E449FB51C0}" destId="{C20FC835-43A7-40AC-B3C6-EE48630B0FFD}" srcOrd="0" destOrd="0" presId="urn:microsoft.com/office/officeart/2009/3/layout/HorizontalOrganizationChart"/>
    <dgm:cxn modelId="{AA82DF2E-A06C-4ED6-B6DB-9969D9D16241}" type="presOf" srcId="{57B5550C-1BB8-46BE-BC34-D1E449FB51C0}" destId="{BFB45F8B-D2B1-4B90-AD2C-5A0363E5E591}" srcOrd="1" destOrd="0" presId="urn:microsoft.com/office/officeart/2009/3/layout/HorizontalOrganizationChart"/>
    <dgm:cxn modelId="{13BBA03C-E134-461C-965F-F07DE617FA97}" type="presOf" srcId="{38C14393-5E07-4F18-BD23-B12CF6B0B87F}" destId="{FC71DE89-1ED6-4A35-89E9-4C7943587CE4}" srcOrd="0" destOrd="0" presId="urn:microsoft.com/office/officeart/2009/3/layout/HorizontalOrganizationChart"/>
    <dgm:cxn modelId="{351E2225-9287-4488-B09F-E1B4E77F39E9}" type="presOf" srcId="{1B240CB9-7C9E-466B-8487-212B8E419BCE}" destId="{2237895F-AB3B-44CC-9EE1-4919A1AFB480}" srcOrd="0" destOrd="0" presId="urn:microsoft.com/office/officeart/2009/3/layout/HorizontalOrganizationChart"/>
    <dgm:cxn modelId="{5A12DB30-010B-44A3-A9A4-BA866045C6BB}" type="presOf" srcId="{E153C448-2485-46CF-BA7B-557E95F3B419}" destId="{94DF0E0D-327F-48E2-BE92-456F853AE376}" srcOrd="0" destOrd="0" presId="urn:microsoft.com/office/officeart/2009/3/layout/HorizontalOrganizationChart"/>
    <dgm:cxn modelId="{D8717893-6E0D-467D-B3CE-808E5ABF6F37}" type="presOf" srcId="{E1F2A3FF-70CA-4386-B285-2545068B6B2E}" destId="{CD960563-E2FE-4FF0-B408-C126C6A636DC}" srcOrd="1" destOrd="0" presId="urn:microsoft.com/office/officeart/2009/3/layout/HorizontalOrganizationChart"/>
    <dgm:cxn modelId="{354E543E-4829-4A40-AD13-93A28560E469}" srcId="{CC8301ED-1260-4396-883C-E35DFBB6F47A}" destId="{57B5550C-1BB8-46BE-BC34-D1E449FB51C0}" srcOrd="4" destOrd="0" parTransId="{5AEC3164-1BE9-4878-86B4-9215BB0B8D09}" sibTransId="{D2D7038F-F408-4EFE-A3F2-B045E51362E7}"/>
    <dgm:cxn modelId="{B867C518-19B5-4294-9BBF-EF768E98BCE2}" type="presOf" srcId="{E1F2A3FF-70CA-4386-B285-2545068B6B2E}" destId="{8A7E3C2A-3EB3-4A35-8716-8D39FFFCFF41}" srcOrd="0" destOrd="0" presId="urn:microsoft.com/office/officeart/2009/3/layout/HorizontalOrganizationChart"/>
    <dgm:cxn modelId="{3676446E-D66C-4C83-9125-770A4DF97E3F}" type="presOf" srcId="{D9860FB8-C3A3-444B-A7B7-50ABFCF2B9AE}" destId="{24026DD0-1F50-4519-B4E9-367999B98184}" srcOrd="0" destOrd="0" presId="urn:microsoft.com/office/officeart/2009/3/layout/HorizontalOrganizationChart"/>
    <dgm:cxn modelId="{F2769CEF-6B84-4DAA-9FEC-74AB70139ED8}" type="presOf" srcId="{CB060427-49BD-4B3C-91FA-E231A3F95CB6}" destId="{1CF0464C-0B71-42CB-9E8C-8F743E578C11}" srcOrd="1" destOrd="0" presId="urn:microsoft.com/office/officeart/2009/3/layout/HorizontalOrganizationChart"/>
    <dgm:cxn modelId="{C05DA4CC-722B-4A11-B66E-2854DA6DFCA0}" srcId="{CC8301ED-1260-4396-883C-E35DFBB6F47A}" destId="{38C14393-5E07-4F18-BD23-B12CF6B0B87F}" srcOrd="1" destOrd="0" parTransId="{6565695E-45D2-444E-AB6C-5DE1FD59CCC8}" sibTransId="{1DDBE5B8-6236-43D7-8AF1-995FCCD46066}"/>
    <dgm:cxn modelId="{CF9DC83B-0832-4166-85CA-31C0DC122804}" srcId="{7C85C889-A472-44CC-B500-342A33435992}" destId="{CC8301ED-1260-4396-883C-E35DFBB6F47A}" srcOrd="0" destOrd="0" parTransId="{063F6553-3D7D-4510-A1BD-5CFBB8B174D0}" sibTransId="{8C9216AE-97B3-49C2-809A-F461878A6BC7}"/>
    <dgm:cxn modelId="{3140B8DA-3A99-4077-B54B-5EC9E63FCD1C}" type="presOf" srcId="{E153C448-2485-46CF-BA7B-557E95F3B419}" destId="{632B9A77-696F-4805-B3FC-C81EB4F1971C}" srcOrd="1" destOrd="0" presId="urn:microsoft.com/office/officeart/2009/3/layout/HorizontalOrganizationChart"/>
    <dgm:cxn modelId="{DBB3698E-274A-47CD-A31D-E1056E4126E8}" srcId="{CC8301ED-1260-4396-883C-E35DFBB6F47A}" destId="{D9860FB8-C3A3-444B-A7B7-50ABFCF2B9AE}" srcOrd="5" destOrd="0" parTransId="{E173CA82-FA98-4CA8-B7DD-006EF3F7B543}" sibTransId="{60949F15-E95C-4084-91B8-C8CA250CED60}"/>
    <dgm:cxn modelId="{C5C58686-1FB2-4D54-AE51-0D8258612ADE}" type="presOf" srcId="{A9EC52CE-B956-4279-80C2-32C29E664CB9}" destId="{675ACA10-61D5-4AF5-845C-4D64D787A963}" srcOrd="0" destOrd="0" presId="urn:microsoft.com/office/officeart/2009/3/layout/HorizontalOrganizationChart"/>
    <dgm:cxn modelId="{951ECB75-AC92-48BD-92B8-7A21EB4A8957}" type="presOf" srcId="{CB060427-49BD-4B3C-91FA-E231A3F95CB6}" destId="{68817B29-1B05-4F48-8303-D48D606F8EDE}" srcOrd="0" destOrd="0" presId="urn:microsoft.com/office/officeart/2009/3/layout/HorizontalOrganizationChart"/>
    <dgm:cxn modelId="{7C5A4418-7060-4F74-A405-64C37FE31A7A}" type="presOf" srcId="{D9860FB8-C3A3-444B-A7B7-50ABFCF2B9AE}" destId="{1A2C05DA-6EDF-43A0-A649-57E5D84415D8}" srcOrd="1" destOrd="0" presId="urn:microsoft.com/office/officeart/2009/3/layout/HorizontalOrganizationChart"/>
    <dgm:cxn modelId="{230806DA-953A-46E9-8817-A039747DB357}" type="presOf" srcId="{CC8301ED-1260-4396-883C-E35DFBB6F47A}" destId="{70BCD158-0755-43DD-BF9C-903FD99FEB90}" srcOrd="0" destOrd="0" presId="urn:microsoft.com/office/officeart/2009/3/layout/HorizontalOrganizationChart"/>
    <dgm:cxn modelId="{659BEBA8-792E-4A2A-A867-73553253719C}" type="presOf" srcId="{6565695E-45D2-444E-AB6C-5DE1FD59CCC8}" destId="{C41D658E-6421-4E76-A224-122FC951117D}" srcOrd="0" destOrd="0" presId="urn:microsoft.com/office/officeart/2009/3/layout/HorizontalOrganizationChart"/>
    <dgm:cxn modelId="{13D658FA-D45B-450F-9FC7-FBB427491DEC}" type="presOf" srcId="{7C85C889-A472-44CC-B500-342A33435992}" destId="{B925B432-CB75-444B-85E7-615820C8121B}" srcOrd="0" destOrd="0" presId="urn:microsoft.com/office/officeart/2009/3/layout/HorizontalOrganizationChart"/>
    <dgm:cxn modelId="{FCFA8090-C205-49C1-AB88-239CECB5939C}" type="presOf" srcId="{5AEC3164-1BE9-4878-86B4-9215BB0B8D09}" destId="{ED00C5E1-B2A1-474B-88B4-0B8B89E7334D}" srcOrd="0" destOrd="0" presId="urn:microsoft.com/office/officeart/2009/3/layout/HorizontalOrganizationChart"/>
    <dgm:cxn modelId="{DD9AA79D-020D-4171-96E4-568821196D04}" type="presOf" srcId="{CC8301ED-1260-4396-883C-E35DFBB6F47A}" destId="{8899ED30-020F-4B1F-92CF-511AEFCCC98D}" srcOrd="1" destOrd="0" presId="urn:microsoft.com/office/officeart/2009/3/layout/HorizontalOrganizationChart"/>
    <dgm:cxn modelId="{A5D7B380-46F4-4C6D-8C9D-FB6AE65201F1}" type="presOf" srcId="{E173CA82-FA98-4CA8-B7DD-006EF3F7B543}" destId="{75E1FDC3-9D53-40D3-953E-7FF523290607}" srcOrd="0" destOrd="0" presId="urn:microsoft.com/office/officeart/2009/3/layout/HorizontalOrganizationChart"/>
    <dgm:cxn modelId="{C384F810-860A-4969-84A5-AD2F544D89BD}" srcId="{CC8301ED-1260-4396-883C-E35DFBB6F47A}" destId="{E153C448-2485-46CF-BA7B-557E95F3B419}" srcOrd="2" destOrd="0" parTransId="{1B240CB9-7C9E-466B-8487-212B8E419BCE}" sibTransId="{7910AE0F-58F3-4409-A893-7153E67396E1}"/>
    <dgm:cxn modelId="{E4628D77-0EF4-48FB-AA89-E8F91A07B1EA}" srcId="{CC8301ED-1260-4396-883C-E35DFBB6F47A}" destId="{CB060427-49BD-4B3C-91FA-E231A3F95CB6}" srcOrd="0" destOrd="0" parTransId="{AF04FD1F-40AC-4DC3-A106-7DA32A86DB0F}" sibTransId="{9347A3C8-C5EB-494D-8295-358DDDBD9347}"/>
    <dgm:cxn modelId="{C4EE7FBF-2B94-4D13-995F-E81BA51EE116}" type="presOf" srcId="{38C14393-5E07-4F18-BD23-B12CF6B0B87F}" destId="{14423891-7ADB-4326-B999-478A76E222D7}" srcOrd="1" destOrd="0" presId="urn:microsoft.com/office/officeart/2009/3/layout/HorizontalOrganizationChart"/>
    <dgm:cxn modelId="{1CFD3E75-4E6A-4537-980C-E65392DD5AA0}" type="presOf" srcId="{AF04FD1F-40AC-4DC3-A106-7DA32A86DB0F}" destId="{3F64F3C0-35AC-4A4C-BF36-7487436DEC30}" srcOrd="0" destOrd="0" presId="urn:microsoft.com/office/officeart/2009/3/layout/HorizontalOrganizationChart"/>
    <dgm:cxn modelId="{7AA24BA8-2847-4F4B-A494-19B9CD6CA452}" srcId="{CC8301ED-1260-4396-883C-E35DFBB6F47A}" destId="{E1F2A3FF-70CA-4386-B285-2545068B6B2E}" srcOrd="3" destOrd="0" parTransId="{A9EC52CE-B956-4279-80C2-32C29E664CB9}" sibTransId="{5BCDBCCD-E78D-4C24-883A-3EA603F97EF5}"/>
    <dgm:cxn modelId="{F12ABFB5-4698-459D-8209-1C1AE4D78A4B}" type="presParOf" srcId="{B925B432-CB75-444B-85E7-615820C8121B}" destId="{FB17DC55-6B55-4169-AE2E-D6CF16326296}" srcOrd="0" destOrd="0" presId="urn:microsoft.com/office/officeart/2009/3/layout/HorizontalOrganizationChart"/>
    <dgm:cxn modelId="{D5D89075-7055-4AC2-B831-204DE14B70EA}" type="presParOf" srcId="{FB17DC55-6B55-4169-AE2E-D6CF16326296}" destId="{33D52A96-912E-40F9-9DAF-45A44000D036}" srcOrd="0" destOrd="0" presId="urn:microsoft.com/office/officeart/2009/3/layout/HorizontalOrganizationChart"/>
    <dgm:cxn modelId="{FA4A8378-1652-44CA-ABFB-247AE8CA8833}" type="presParOf" srcId="{33D52A96-912E-40F9-9DAF-45A44000D036}" destId="{70BCD158-0755-43DD-BF9C-903FD99FEB90}" srcOrd="0" destOrd="0" presId="urn:microsoft.com/office/officeart/2009/3/layout/HorizontalOrganizationChart"/>
    <dgm:cxn modelId="{388CFD38-5A84-4616-89B1-6D54E543403B}" type="presParOf" srcId="{33D52A96-912E-40F9-9DAF-45A44000D036}" destId="{8899ED30-020F-4B1F-92CF-511AEFCCC98D}" srcOrd="1" destOrd="0" presId="urn:microsoft.com/office/officeart/2009/3/layout/HorizontalOrganizationChart"/>
    <dgm:cxn modelId="{EA314BB0-DF34-4914-B0E0-AFD6AB79AB5F}" type="presParOf" srcId="{FB17DC55-6B55-4169-AE2E-D6CF16326296}" destId="{F3528E64-88DB-4267-9387-017A43EF6F2D}" srcOrd="1" destOrd="0" presId="urn:microsoft.com/office/officeart/2009/3/layout/HorizontalOrganizationChart"/>
    <dgm:cxn modelId="{C9499579-5FF8-46E9-9424-2F13736AF8A7}" type="presParOf" srcId="{F3528E64-88DB-4267-9387-017A43EF6F2D}" destId="{3F64F3C0-35AC-4A4C-BF36-7487436DEC30}" srcOrd="0" destOrd="0" presId="urn:microsoft.com/office/officeart/2009/3/layout/HorizontalOrganizationChart"/>
    <dgm:cxn modelId="{6473EEC8-0935-4589-8D90-78E119F66CA8}" type="presParOf" srcId="{F3528E64-88DB-4267-9387-017A43EF6F2D}" destId="{2015FBD2-8394-470C-80F7-0E40B35D8E16}" srcOrd="1" destOrd="0" presId="urn:microsoft.com/office/officeart/2009/3/layout/HorizontalOrganizationChart"/>
    <dgm:cxn modelId="{909AFF7B-49EE-4AA2-A8B6-941120245B7F}" type="presParOf" srcId="{2015FBD2-8394-470C-80F7-0E40B35D8E16}" destId="{2096725B-51E9-428E-B888-2F07BF59A2DE}" srcOrd="0" destOrd="0" presId="urn:microsoft.com/office/officeart/2009/3/layout/HorizontalOrganizationChart"/>
    <dgm:cxn modelId="{3B7F4C4E-B502-4B03-82F5-8246F101AC36}" type="presParOf" srcId="{2096725B-51E9-428E-B888-2F07BF59A2DE}" destId="{68817B29-1B05-4F48-8303-D48D606F8EDE}" srcOrd="0" destOrd="0" presId="urn:microsoft.com/office/officeart/2009/3/layout/HorizontalOrganizationChart"/>
    <dgm:cxn modelId="{A489C694-D8BC-4AED-AF8D-76FF8D46ECC3}" type="presParOf" srcId="{2096725B-51E9-428E-B888-2F07BF59A2DE}" destId="{1CF0464C-0B71-42CB-9E8C-8F743E578C11}" srcOrd="1" destOrd="0" presId="urn:microsoft.com/office/officeart/2009/3/layout/HorizontalOrganizationChart"/>
    <dgm:cxn modelId="{CD8ED6BD-C039-4CDE-BEDB-C72EF42DB31F}" type="presParOf" srcId="{2015FBD2-8394-470C-80F7-0E40B35D8E16}" destId="{C1DA9F76-B426-4AFE-9525-3573C5BB8A2F}" srcOrd="1" destOrd="0" presId="urn:microsoft.com/office/officeart/2009/3/layout/HorizontalOrganizationChart"/>
    <dgm:cxn modelId="{C985EAF3-6D1A-4A85-8E7B-3C6F7A58241D}" type="presParOf" srcId="{2015FBD2-8394-470C-80F7-0E40B35D8E16}" destId="{C996D5CF-D7D8-4A9B-A522-385D960CBC58}" srcOrd="2" destOrd="0" presId="urn:microsoft.com/office/officeart/2009/3/layout/HorizontalOrganizationChart"/>
    <dgm:cxn modelId="{241888EE-21B2-4FDD-81DA-0723E13A11AC}" type="presParOf" srcId="{F3528E64-88DB-4267-9387-017A43EF6F2D}" destId="{C41D658E-6421-4E76-A224-122FC951117D}" srcOrd="2" destOrd="0" presId="urn:microsoft.com/office/officeart/2009/3/layout/HorizontalOrganizationChart"/>
    <dgm:cxn modelId="{592EA081-3444-41FD-A00D-BC7B442DA8AF}" type="presParOf" srcId="{F3528E64-88DB-4267-9387-017A43EF6F2D}" destId="{59F6CD78-8406-4167-BF71-92B79ABADEC7}" srcOrd="3" destOrd="0" presId="urn:microsoft.com/office/officeart/2009/3/layout/HorizontalOrganizationChart"/>
    <dgm:cxn modelId="{08D33AE1-9168-427B-BCAE-73AC840C9902}" type="presParOf" srcId="{59F6CD78-8406-4167-BF71-92B79ABADEC7}" destId="{1FE631BE-E5C8-45AC-8F2D-2F399F175058}" srcOrd="0" destOrd="0" presId="urn:microsoft.com/office/officeart/2009/3/layout/HorizontalOrganizationChart"/>
    <dgm:cxn modelId="{1ADEE6DE-7619-47AC-AF8F-01401CB70582}" type="presParOf" srcId="{1FE631BE-E5C8-45AC-8F2D-2F399F175058}" destId="{FC71DE89-1ED6-4A35-89E9-4C7943587CE4}" srcOrd="0" destOrd="0" presId="urn:microsoft.com/office/officeart/2009/3/layout/HorizontalOrganizationChart"/>
    <dgm:cxn modelId="{AC10FCC3-4E16-4C67-B65A-324A51AA7F08}" type="presParOf" srcId="{1FE631BE-E5C8-45AC-8F2D-2F399F175058}" destId="{14423891-7ADB-4326-B999-478A76E222D7}" srcOrd="1" destOrd="0" presId="urn:microsoft.com/office/officeart/2009/3/layout/HorizontalOrganizationChart"/>
    <dgm:cxn modelId="{43A4336E-B859-41BF-B3EC-AC18BBD7BDDC}" type="presParOf" srcId="{59F6CD78-8406-4167-BF71-92B79ABADEC7}" destId="{9EB4914F-233C-46E2-BAB0-4AEE9E8D6B94}" srcOrd="1" destOrd="0" presId="urn:microsoft.com/office/officeart/2009/3/layout/HorizontalOrganizationChart"/>
    <dgm:cxn modelId="{9CCDB64F-EB16-4E65-AD54-1D059C90A457}" type="presParOf" srcId="{59F6CD78-8406-4167-BF71-92B79ABADEC7}" destId="{35833890-5C86-4B42-BBA8-768C205E6B73}" srcOrd="2" destOrd="0" presId="urn:microsoft.com/office/officeart/2009/3/layout/HorizontalOrganizationChart"/>
    <dgm:cxn modelId="{EC213B36-BEC2-44EC-B4A4-7D90060B386A}" type="presParOf" srcId="{F3528E64-88DB-4267-9387-017A43EF6F2D}" destId="{2237895F-AB3B-44CC-9EE1-4919A1AFB480}" srcOrd="4" destOrd="0" presId="urn:microsoft.com/office/officeart/2009/3/layout/HorizontalOrganizationChart"/>
    <dgm:cxn modelId="{CC68EF71-029A-4AE0-A0A6-E789073602B2}" type="presParOf" srcId="{F3528E64-88DB-4267-9387-017A43EF6F2D}" destId="{7DF7AA08-3BFF-4372-95BE-E17D7AE27E2F}" srcOrd="5" destOrd="0" presId="urn:microsoft.com/office/officeart/2009/3/layout/HorizontalOrganizationChart"/>
    <dgm:cxn modelId="{9C3D20EA-D322-42B3-ACF5-E19D63C54671}" type="presParOf" srcId="{7DF7AA08-3BFF-4372-95BE-E17D7AE27E2F}" destId="{D15AD38B-8ED1-4C3C-AEB0-DDD13647A330}" srcOrd="0" destOrd="0" presId="urn:microsoft.com/office/officeart/2009/3/layout/HorizontalOrganizationChart"/>
    <dgm:cxn modelId="{5D3D0EE5-B813-453B-8A72-E4FF65DB8F3D}" type="presParOf" srcId="{D15AD38B-8ED1-4C3C-AEB0-DDD13647A330}" destId="{94DF0E0D-327F-48E2-BE92-456F853AE376}" srcOrd="0" destOrd="0" presId="urn:microsoft.com/office/officeart/2009/3/layout/HorizontalOrganizationChart"/>
    <dgm:cxn modelId="{35DA0F2D-6981-47F6-BE0E-5E94B132FC98}" type="presParOf" srcId="{D15AD38B-8ED1-4C3C-AEB0-DDD13647A330}" destId="{632B9A77-696F-4805-B3FC-C81EB4F1971C}" srcOrd="1" destOrd="0" presId="urn:microsoft.com/office/officeart/2009/3/layout/HorizontalOrganizationChart"/>
    <dgm:cxn modelId="{7A8E981D-0429-4AFA-95C8-ADE8255CA672}" type="presParOf" srcId="{7DF7AA08-3BFF-4372-95BE-E17D7AE27E2F}" destId="{82E011BE-59CE-49D3-87C0-70D54708BA95}" srcOrd="1" destOrd="0" presId="urn:microsoft.com/office/officeart/2009/3/layout/HorizontalOrganizationChart"/>
    <dgm:cxn modelId="{BC1F755D-D798-4AFF-951B-DD4B18C80DE2}" type="presParOf" srcId="{7DF7AA08-3BFF-4372-95BE-E17D7AE27E2F}" destId="{36FE124E-F5ED-4E58-B87B-C28DEA6E323B}" srcOrd="2" destOrd="0" presId="urn:microsoft.com/office/officeart/2009/3/layout/HorizontalOrganizationChart"/>
    <dgm:cxn modelId="{36B5AFD4-5F73-4B34-8ED1-52A8E01F1EC4}" type="presParOf" srcId="{F3528E64-88DB-4267-9387-017A43EF6F2D}" destId="{675ACA10-61D5-4AF5-845C-4D64D787A963}" srcOrd="6" destOrd="0" presId="urn:microsoft.com/office/officeart/2009/3/layout/HorizontalOrganizationChart"/>
    <dgm:cxn modelId="{E5B158DB-2B16-4A4B-9A26-ADFD01D20A97}" type="presParOf" srcId="{F3528E64-88DB-4267-9387-017A43EF6F2D}" destId="{FA7CD7AA-BBD7-4984-B290-A6E987953D3C}" srcOrd="7" destOrd="0" presId="urn:microsoft.com/office/officeart/2009/3/layout/HorizontalOrganizationChart"/>
    <dgm:cxn modelId="{36466466-B0C0-465F-B0BF-86170CDAD702}" type="presParOf" srcId="{FA7CD7AA-BBD7-4984-B290-A6E987953D3C}" destId="{BCBCF3F0-9313-477F-ACB3-FBD570062181}" srcOrd="0" destOrd="0" presId="urn:microsoft.com/office/officeart/2009/3/layout/HorizontalOrganizationChart"/>
    <dgm:cxn modelId="{E2EBD404-B194-4264-B0A0-87B005501389}" type="presParOf" srcId="{BCBCF3F0-9313-477F-ACB3-FBD570062181}" destId="{8A7E3C2A-3EB3-4A35-8716-8D39FFFCFF41}" srcOrd="0" destOrd="0" presId="urn:microsoft.com/office/officeart/2009/3/layout/HorizontalOrganizationChart"/>
    <dgm:cxn modelId="{001FDE2F-4D03-4EE4-836B-43F11456492C}" type="presParOf" srcId="{BCBCF3F0-9313-477F-ACB3-FBD570062181}" destId="{CD960563-E2FE-4FF0-B408-C126C6A636DC}" srcOrd="1" destOrd="0" presId="urn:microsoft.com/office/officeart/2009/3/layout/HorizontalOrganizationChart"/>
    <dgm:cxn modelId="{675C3E83-5977-4FED-9A8A-E67036188E96}" type="presParOf" srcId="{FA7CD7AA-BBD7-4984-B290-A6E987953D3C}" destId="{7A4A9778-7C42-4DF7-8850-DB7152759A3C}" srcOrd="1" destOrd="0" presId="urn:microsoft.com/office/officeart/2009/3/layout/HorizontalOrganizationChart"/>
    <dgm:cxn modelId="{A7E29641-1FCE-475D-B901-314B8F12402E}" type="presParOf" srcId="{FA7CD7AA-BBD7-4984-B290-A6E987953D3C}" destId="{79B0E7F5-ECF4-4856-841D-9BF38F4BA492}" srcOrd="2" destOrd="0" presId="urn:microsoft.com/office/officeart/2009/3/layout/HorizontalOrganizationChart"/>
    <dgm:cxn modelId="{4704E863-31F2-45DE-9FE8-7413115A8585}" type="presParOf" srcId="{F3528E64-88DB-4267-9387-017A43EF6F2D}" destId="{ED00C5E1-B2A1-474B-88B4-0B8B89E7334D}" srcOrd="8" destOrd="0" presId="urn:microsoft.com/office/officeart/2009/3/layout/HorizontalOrganizationChart"/>
    <dgm:cxn modelId="{6A271CDE-F4FC-40EC-89E1-A660251DC7F8}" type="presParOf" srcId="{F3528E64-88DB-4267-9387-017A43EF6F2D}" destId="{7BE4BAAE-D682-44F1-ABB3-002C08765B3E}" srcOrd="9" destOrd="0" presId="urn:microsoft.com/office/officeart/2009/3/layout/HorizontalOrganizationChart"/>
    <dgm:cxn modelId="{3A2D3619-576E-4391-818F-BDEEB8E69796}" type="presParOf" srcId="{7BE4BAAE-D682-44F1-ABB3-002C08765B3E}" destId="{641A85BB-0514-498C-838B-FECF44F31942}" srcOrd="0" destOrd="0" presId="urn:microsoft.com/office/officeart/2009/3/layout/HorizontalOrganizationChart"/>
    <dgm:cxn modelId="{709BDB81-E1E0-454D-B24C-5ABD4C310DA6}" type="presParOf" srcId="{641A85BB-0514-498C-838B-FECF44F31942}" destId="{C20FC835-43A7-40AC-B3C6-EE48630B0FFD}" srcOrd="0" destOrd="0" presId="urn:microsoft.com/office/officeart/2009/3/layout/HorizontalOrganizationChart"/>
    <dgm:cxn modelId="{F3B2F772-14CE-43B1-9C3B-D865DFFDF8AC}" type="presParOf" srcId="{641A85BB-0514-498C-838B-FECF44F31942}" destId="{BFB45F8B-D2B1-4B90-AD2C-5A0363E5E591}" srcOrd="1" destOrd="0" presId="urn:microsoft.com/office/officeart/2009/3/layout/HorizontalOrganizationChart"/>
    <dgm:cxn modelId="{BCB2160D-7F45-4C1B-8B87-475AF7A04358}" type="presParOf" srcId="{7BE4BAAE-D682-44F1-ABB3-002C08765B3E}" destId="{3003914E-E767-43DA-B623-82FC442BABC7}" srcOrd="1" destOrd="0" presId="urn:microsoft.com/office/officeart/2009/3/layout/HorizontalOrganizationChart"/>
    <dgm:cxn modelId="{737345F0-538D-46FC-AE3B-26892368A74A}" type="presParOf" srcId="{7BE4BAAE-D682-44F1-ABB3-002C08765B3E}" destId="{20022DA1-15BA-4B9C-A366-F480DAF84C07}" srcOrd="2" destOrd="0" presId="urn:microsoft.com/office/officeart/2009/3/layout/HorizontalOrganizationChart"/>
    <dgm:cxn modelId="{211C93D2-0FC0-42AB-89A3-0CAE52C76990}" type="presParOf" srcId="{F3528E64-88DB-4267-9387-017A43EF6F2D}" destId="{75E1FDC3-9D53-40D3-953E-7FF523290607}" srcOrd="10" destOrd="0" presId="urn:microsoft.com/office/officeart/2009/3/layout/HorizontalOrganizationChart"/>
    <dgm:cxn modelId="{020E5D66-DC17-4C68-B2CB-AFC638F08605}" type="presParOf" srcId="{F3528E64-88DB-4267-9387-017A43EF6F2D}" destId="{C7176743-37CC-4411-80F0-122E6A1F9534}" srcOrd="11" destOrd="0" presId="urn:microsoft.com/office/officeart/2009/3/layout/HorizontalOrganizationChart"/>
    <dgm:cxn modelId="{5790E2AB-9915-4C8D-A850-BAE8BDC6D235}" type="presParOf" srcId="{C7176743-37CC-4411-80F0-122E6A1F9534}" destId="{AB003CD1-2B37-4FA3-98B1-B240751FF51E}" srcOrd="0" destOrd="0" presId="urn:microsoft.com/office/officeart/2009/3/layout/HorizontalOrganizationChart"/>
    <dgm:cxn modelId="{1D1B800D-4525-484D-AC56-A26949A5B45F}" type="presParOf" srcId="{AB003CD1-2B37-4FA3-98B1-B240751FF51E}" destId="{24026DD0-1F50-4519-B4E9-367999B98184}" srcOrd="0" destOrd="0" presId="urn:microsoft.com/office/officeart/2009/3/layout/HorizontalOrganizationChart"/>
    <dgm:cxn modelId="{62E8D502-188F-47B9-A511-91120BB362B8}" type="presParOf" srcId="{AB003CD1-2B37-4FA3-98B1-B240751FF51E}" destId="{1A2C05DA-6EDF-43A0-A649-57E5D84415D8}" srcOrd="1" destOrd="0" presId="urn:microsoft.com/office/officeart/2009/3/layout/HorizontalOrganizationChart"/>
    <dgm:cxn modelId="{26917814-B49E-4875-9003-8DA1CEB500D0}" type="presParOf" srcId="{C7176743-37CC-4411-80F0-122E6A1F9534}" destId="{05BC5EA9-5D2D-49AE-96AF-AEF60A2991BD}" srcOrd="1" destOrd="0" presId="urn:microsoft.com/office/officeart/2009/3/layout/HorizontalOrganizationChart"/>
    <dgm:cxn modelId="{9DC8DE89-A976-48F2-9533-75586A4DE78F}" type="presParOf" srcId="{C7176743-37CC-4411-80F0-122E6A1F9534}" destId="{2CA7F6DB-29B0-4801-98DC-531523E7EE99}" srcOrd="2" destOrd="0" presId="urn:microsoft.com/office/officeart/2009/3/layout/HorizontalOrganizationChart"/>
    <dgm:cxn modelId="{D666B383-1A9B-4604-AAE5-087CE96774E6}" type="presParOf" srcId="{FB17DC55-6B55-4169-AE2E-D6CF16326296}" destId="{D9BF3A3B-F50B-49B4-BB21-25D5877024F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BD3C0A-0C90-4F5B-9574-5854E146645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8FC68D-97C4-49CA-B9AA-642ADEB8AF55}" type="pres">
      <dgm:prSet presAssocID="{AEBD3C0A-0C90-4F5B-9574-5854E14664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BA579507-C6B2-4D55-A800-64CBB9326661}" type="presOf" srcId="{AEBD3C0A-0C90-4F5B-9574-5854E146645E}" destId="{908FC68D-97C4-49CA-B9AA-642ADEB8AF55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6C3C3A-7A56-4A50-B52B-F6C9A72EC7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08DCE2-67E0-448F-BF69-82485DCCF616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 smtClean="0"/>
            <a:t>Tradicionales</a:t>
          </a:r>
          <a:endParaRPr lang="es-ES" sz="1800" b="1" dirty="0"/>
        </a:p>
      </dgm:t>
    </dgm:pt>
    <dgm:pt modelId="{4AEE44D7-D293-486D-B92B-89D8B657575E}" type="parTrans" cxnId="{6AB84234-9CB9-4D87-B0A2-C95AAC526A79}">
      <dgm:prSet/>
      <dgm:spPr/>
      <dgm:t>
        <a:bodyPr/>
        <a:lstStyle/>
        <a:p>
          <a:endParaRPr lang="es-ES" sz="1800"/>
        </a:p>
      </dgm:t>
    </dgm:pt>
    <dgm:pt modelId="{98544779-D3D8-492F-97E7-69E0AF6BF193}" type="sibTrans" cxnId="{6AB84234-9CB9-4D87-B0A2-C95AAC526A79}">
      <dgm:prSet/>
      <dgm:spPr/>
      <dgm:t>
        <a:bodyPr/>
        <a:lstStyle/>
        <a:p>
          <a:endParaRPr lang="es-ES" sz="1800"/>
        </a:p>
      </dgm:t>
    </dgm:pt>
    <dgm:pt modelId="{CB3B8F86-BFC0-47A2-BEA9-4984C693D17D}">
      <dgm:prSet phldrT="[Texto]" custT="1"/>
      <dgm:spPr/>
      <dgm:t>
        <a:bodyPr/>
        <a:lstStyle/>
        <a:p>
          <a:r>
            <a:rPr lang="es-ES" sz="1800" dirty="0" smtClean="0"/>
            <a:t>Comunicado oficial</a:t>
          </a:r>
          <a:endParaRPr lang="es-ES" sz="1800" dirty="0"/>
        </a:p>
      </dgm:t>
    </dgm:pt>
    <dgm:pt modelId="{56F67882-BC79-4A53-8E6F-7A89FC162B55}" type="parTrans" cxnId="{C85450C2-B958-4FAF-9299-08B7D1A1E4EA}">
      <dgm:prSet/>
      <dgm:spPr/>
      <dgm:t>
        <a:bodyPr/>
        <a:lstStyle/>
        <a:p>
          <a:endParaRPr lang="es-ES" sz="1800"/>
        </a:p>
      </dgm:t>
    </dgm:pt>
    <dgm:pt modelId="{45D8C3CE-1DAE-4F07-9777-C9644D6C0113}" type="sibTrans" cxnId="{C85450C2-B958-4FAF-9299-08B7D1A1E4EA}">
      <dgm:prSet/>
      <dgm:spPr/>
      <dgm:t>
        <a:bodyPr/>
        <a:lstStyle/>
        <a:p>
          <a:endParaRPr lang="es-ES" sz="1800"/>
        </a:p>
      </dgm:t>
    </dgm:pt>
    <dgm:pt modelId="{3824335E-9592-439A-985A-76891CF57AA0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 smtClean="0"/>
            <a:t>1.0 y 2.0</a:t>
          </a:r>
          <a:endParaRPr lang="es-ES" sz="1800" b="1" dirty="0"/>
        </a:p>
      </dgm:t>
    </dgm:pt>
    <dgm:pt modelId="{F7AA31E9-C31C-4A0F-85EE-2F68BAC6285D}" type="parTrans" cxnId="{9448A180-950E-4C67-8056-ECD035D8C597}">
      <dgm:prSet/>
      <dgm:spPr/>
      <dgm:t>
        <a:bodyPr/>
        <a:lstStyle/>
        <a:p>
          <a:endParaRPr lang="es-ES" sz="1800"/>
        </a:p>
      </dgm:t>
    </dgm:pt>
    <dgm:pt modelId="{D5A32D3A-4FEB-4205-A69F-1B4A4B7576F2}" type="sibTrans" cxnId="{9448A180-950E-4C67-8056-ECD035D8C597}">
      <dgm:prSet/>
      <dgm:spPr/>
      <dgm:t>
        <a:bodyPr/>
        <a:lstStyle/>
        <a:p>
          <a:endParaRPr lang="es-ES" sz="1800"/>
        </a:p>
      </dgm:t>
    </dgm:pt>
    <dgm:pt modelId="{A73A4EC4-1A5D-4DB5-B61A-974A3CC1D443}">
      <dgm:prSet phldrT="[Texto]" custT="1"/>
      <dgm:spPr/>
      <dgm:t>
        <a:bodyPr/>
        <a:lstStyle/>
        <a:p>
          <a:r>
            <a:rPr lang="es-ES" sz="1800" dirty="0" smtClean="0"/>
            <a:t>Web durmiente (</a:t>
          </a:r>
          <a:r>
            <a:rPr lang="es-ES" sz="1800" dirty="0" err="1" smtClean="0"/>
            <a:t>Dark</a:t>
          </a:r>
          <a:r>
            <a:rPr lang="es-ES" sz="1800" dirty="0" smtClean="0"/>
            <a:t> </a:t>
          </a:r>
          <a:r>
            <a:rPr lang="es-ES" sz="1800" dirty="0" err="1" smtClean="0"/>
            <a:t>site</a:t>
          </a:r>
          <a:r>
            <a:rPr lang="es-ES" sz="1800" dirty="0" smtClean="0"/>
            <a:t>)</a:t>
          </a:r>
          <a:endParaRPr lang="es-ES" sz="1800" dirty="0"/>
        </a:p>
      </dgm:t>
    </dgm:pt>
    <dgm:pt modelId="{2B5B7CB8-4B2E-408F-9295-A3F9EF4780B5}" type="parTrans" cxnId="{AA224537-AB3D-4C0D-8FA2-320933611EAB}">
      <dgm:prSet/>
      <dgm:spPr/>
      <dgm:t>
        <a:bodyPr/>
        <a:lstStyle/>
        <a:p>
          <a:endParaRPr lang="es-ES" sz="1800"/>
        </a:p>
      </dgm:t>
    </dgm:pt>
    <dgm:pt modelId="{F0B5A544-FAD2-43CF-B537-EE0FB554ED81}" type="sibTrans" cxnId="{AA224537-AB3D-4C0D-8FA2-320933611EAB}">
      <dgm:prSet/>
      <dgm:spPr/>
      <dgm:t>
        <a:bodyPr/>
        <a:lstStyle/>
        <a:p>
          <a:endParaRPr lang="es-ES" sz="1800"/>
        </a:p>
      </dgm:t>
    </dgm:pt>
    <dgm:pt modelId="{DC0BB401-A3EB-4069-8E6F-72C057569A11}">
      <dgm:prSet phldrT="[Texto]" custT="1"/>
      <dgm:spPr/>
      <dgm:t>
        <a:bodyPr/>
        <a:lstStyle/>
        <a:p>
          <a:r>
            <a:rPr lang="es-ES" sz="1800" dirty="0" smtClean="0"/>
            <a:t>Rueda de prensa</a:t>
          </a:r>
          <a:endParaRPr lang="es-ES" sz="1800" dirty="0"/>
        </a:p>
      </dgm:t>
    </dgm:pt>
    <dgm:pt modelId="{C29F7AC8-D501-4A08-8E19-8E7F17DED05E}" type="parTrans" cxnId="{F1A48F75-753A-4A41-AE89-AA79AF282E46}">
      <dgm:prSet/>
      <dgm:spPr/>
      <dgm:t>
        <a:bodyPr/>
        <a:lstStyle/>
        <a:p>
          <a:endParaRPr lang="es-ES" sz="1800"/>
        </a:p>
      </dgm:t>
    </dgm:pt>
    <dgm:pt modelId="{C702DBF6-2FA5-4E55-B38A-D0449BEA5DC5}" type="sibTrans" cxnId="{F1A48F75-753A-4A41-AE89-AA79AF282E46}">
      <dgm:prSet/>
      <dgm:spPr/>
      <dgm:t>
        <a:bodyPr/>
        <a:lstStyle/>
        <a:p>
          <a:endParaRPr lang="es-ES" sz="1800"/>
        </a:p>
      </dgm:t>
    </dgm:pt>
    <dgm:pt modelId="{ADE76369-FFA5-47E9-B998-BF2D1C0FF192}">
      <dgm:prSet phldrT="[Texto]" custT="1"/>
      <dgm:spPr/>
      <dgm:t>
        <a:bodyPr/>
        <a:lstStyle/>
        <a:p>
          <a:r>
            <a:rPr lang="es-ES" sz="1800" dirty="0" smtClean="0"/>
            <a:t>Encuentros con periodistas</a:t>
          </a:r>
          <a:endParaRPr lang="es-ES" sz="1800" dirty="0"/>
        </a:p>
      </dgm:t>
    </dgm:pt>
    <dgm:pt modelId="{0D07426F-D02E-4C7D-A0CF-A4020BE7543C}" type="parTrans" cxnId="{03404197-F3F1-4533-B91D-32C3C58B64FB}">
      <dgm:prSet/>
      <dgm:spPr/>
      <dgm:t>
        <a:bodyPr/>
        <a:lstStyle/>
        <a:p>
          <a:endParaRPr lang="es-ES" sz="1800"/>
        </a:p>
      </dgm:t>
    </dgm:pt>
    <dgm:pt modelId="{6E206B69-F60F-4F99-A6E6-E3B2C62A72BB}" type="sibTrans" cxnId="{03404197-F3F1-4533-B91D-32C3C58B64FB}">
      <dgm:prSet/>
      <dgm:spPr/>
      <dgm:t>
        <a:bodyPr/>
        <a:lstStyle/>
        <a:p>
          <a:endParaRPr lang="es-ES" sz="1800"/>
        </a:p>
      </dgm:t>
    </dgm:pt>
    <dgm:pt modelId="{7C866909-10B7-4802-99D6-CDB7E676EA0D}">
      <dgm:prSet phldrT="[Texto]" custT="1"/>
      <dgm:spPr/>
      <dgm:t>
        <a:bodyPr/>
        <a:lstStyle/>
        <a:p>
          <a:r>
            <a:rPr lang="es-ES" sz="1800" dirty="0" smtClean="0"/>
            <a:t>Blogs y redes sociales (Facebook, </a:t>
          </a:r>
          <a:r>
            <a:rPr lang="es-ES" sz="1800" dirty="0" err="1" smtClean="0"/>
            <a:t>twitter</a:t>
          </a:r>
          <a:r>
            <a:rPr lang="es-ES" sz="1800" dirty="0" smtClean="0"/>
            <a:t>, </a:t>
          </a:r>
          <a:r>
            <a:rPr lang="es-ES" sz="1800" dirty="0" err="1" smtClean="0"/>
            <a:t>instagram</a:t>
          </a:r>
          <a:r>
            <a:rPr lang="es-ES" sz="1800" dirty="0" smtClean="0"/>
            <a:t>, </a:t>
          </a:r>
          <a:r>
            <a:rPr lang="es-ES" sz="1800" dirty="0" err="1" smtClean="0"/>
            <a:t>youtube</a:t>
          </a:r>
          <a:endParaRPr lang="es-ES" sz="1800" dirty="0"/>
        </a:p>
      </dgm:t>
    </dgm:pt>
    <dgm:pt modelId="{8B17E936-721A-41F9-B9BA-1237CFFEE085}" type="parTrans" cxnId="{20B4E838-B9D9-4494-AF64-5C0B23925656}">
      <dgm:prSet/>
      <dgm:spPr/>
      <dgm:t>
        <a:bodyPr/>
        <a:lstStyle/>
        <a:p>
          <a:endParaRPr lang="es-ES" sz="1800"/>
        </a:p>
      </dgm:t>
    </dgm:pt>
    <dgm:pt modelId="{365BB7E1-7846-4386-9883-0E2F7E2871D6}" type="sibTrans" cxnId="{20B4E838-B9D9-4494-AF64-5C0B23925656}">
      <dgm:prSet/>
      <dgm:spPr/>
      <dgm:t>
        <a:bodyPr/>
        <a:lstStyle/>
        <a:p>
          <a:endParaRPr lang="es-ES" sz="1800"/>
        </a:p>
      </dgm:t>
    </dgm:pt>
    <dgm:pt modelId="{7E600C85-A100-488B-82D1-CF5BED9C0938}">
      <dgm:prSet phldrT="[Texto]" custT="1"/>
      <dgm:spPr/>
      <dgm:t>
        <a:bodyPr/>
        <a:lstStyle/>
        <a:p>
          <a:r>
            <a:rPr lang="es-ES" sz="1800" dirty="0" smtClean="0"/>
            <a:t>Mensajería electrónica</a:t>
          </a:r>
          <a:endParaRPr lang="es-ES" sz="1800" dirty="0"/>
        </a:p>
      </dgm:t>
    </dgm:pt>
    <dgm:pt modelId="{7D4DE94F-E758-4D2C-9718-0C29E4DA38E4}" type="parTrans" cxnId="{02307E8F-957D-4EB6-8E3A-86BB790D83FC}">
      <dgm:prSet/>
      <dgm:spPr/>
      <dgm:t>
        <a:bodyPr/>
        <a:lstStyle/>
        <a:p>
          <a:endParaRPr lang="es-ES" sz="1800"/>
        </a:p>
      </dgm:t>
    </dgm:pt>
    <dgm:pt modelId="{6F53E372-E82C-439C-84D1-638EE4600D64}" type="sibTrans" cxnId="{02307E8F-957D-4EB6-8E3A-86BB790D83FC}">
      <dgm:prSet/>
      <dgm:spPr/>
      <dgm:t>
        <a:bodyPr/>
        <a:lstStyle/>
        <a:p>
          <a:endParaRPr lang="es-ES" sz="1800"/>
        </a:p>
      </dgm:t>
    </dgm:pt>
    <dgm:pt modelId="{73171436-476A-4619-8F6E-5B3601C016CE}">
      <dgm:prSet phldrT="[Texto]" custT="1"/>
      <dgm:spPr/>
      <dgm:t>
        <a:bodyPr/>
        <a:lstStyle/>
        <a:p>
          <a:r>
            <a:rPr lang="es-ES" sz="1800" dirty="0" err="1" smtClean="0"/>
            <a:t>Call</a:t>
          </a:r>
          <a:r>
            <a:rPr lang="es-ES" sz="1800" dirty="0" smtClean="0"/>
            <a:t> Center</a:t>
          </a:r>
          <a:endParaRPr lang="es-ES" sz="1800" dirty="0"/>
        </a:p>
      </dgm:t>
    </dgm:pt>
    <dgm:pt modelId="{DE629BD8-8621-4F61-A6BD-2B0D1FD861E4}" type="parTrans" cxnId="{83B30622-B3FA-428E-812C-800119470F18}">
      <dgm:prSet/>
      <dgm:spPr/>
      <dgm:t>
        <a:bodyPr/>
        <a:lstStyle/>
        <a:p>
          <a:endParaRPr lang="es-ES" sz="1800"/>
        </a:p>
      </dgm:t>
    </dgm:pt>
    <dgm:pt modelId="{42CD8725-BCA8-43C0-8814-736DC38E9EAE}" type="sibTrans" cxnId="{83B30622-B3FA-428E-812C-800119470F18}">
      <dgm:prSet/>
      <dgm:spPr/>
      <dgm:t>
        <a:bodyPr/>
        <a:lstStyle/>
        <a:p>
          <a:endParaRPr lang="es-ES" sz="1800"/>
        </a:p>
      </dgm:t>
    </dgm:pt>
    <dgm:pt modelId="{0626CD31-E78E-4C30-8D12-99F9DAA728D0}" type="pres">
      <dgm:prSet presAssocID="{2B6C3C3A-7A56-4A50-B52B-F6C9A72EC7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5F9ABF-55B7-440C-B099-FB56DA734F73}" type="pres">
      <dgm:prSet presAssocID="{2108DCE2-67E0-448F-BF69-82485DCCF616}" presName="parentText" presStyleLbl="node1" presStyleIdx="0" presStyleCnt="2" custScaleY="616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C96C10-A3EF-4DBB-B6AB-03FAE362E288}" type="pres">
      <dgm:prSet presAssocID="{2108DCE2-67E0-448F-BF69-82485DCCF61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7A9E7-91CE-44A7-85C8-66263CFC337C}" type="pres">
      <dgm:prSet presAssocID="{3824335E-9592-439A-985A-76891CF57AA0}" presName="parentText" presStyleLbl="node1" presStyleIdx="1" presStyleCnt="2" custScaleY="6124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01507B-A39C-43B6-BBCD-008A1625A7EE}" type="pres">
      <dgm:prSet presAssocID="{3824335E-9592-439A-985A-76891CF57AA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991739-0859-4BAC-B20E-D06534A50A6D}" type="presOf" srcId="{3824335E-9592-439A-985A-76891CF57AA0}" destId="{7C77A9E7-91CE-44A7-85C8-66263CFC337C}" srcOrd="0" destOrd="0" presId="urn:microsoft.com/office/officeart/2005/8/layout/vList2"/>
    <dgm:cxn modelId="{6AB84234-9CB9-4D87-B0A2-C95AAC526A79}" srcId="{2B6C3C3A-7A56-4A50-B52B-F6C9A72EC7DE}" destId="{2108DCE2-67E0-448F-BF69-82485DCCF616}" srcOrd="0" destOrd="0" parTransId="{4AEE44D7-D293-486D-B92B-89D8B657575E}" sibTransId="{98544779-D3D8-492F-97E7-69E0AF6BF193}"/>
    <dgm:cxn modelId="{20B4E838-B9D9-4494-AF64-5C0B23925656}" srcId="{3824335E-9592-439A-985A-76891CF57AA0}" destId="{7C866909-10B7-4802-99D6-CDB7E676EA0D}" srcOrd="1" destOrd="0" parTransId="{8B17E936-721A-41F9-B9BA-1237CFFEE085}" sibTransId="{365BB7E1-7846-4386-9883-0E2F7E2871D6}"/>
    <dgm:cxn modelId="{C85450C2-B958-4FAF-9299-08B7D1A1E4EA}" srcId="{2108DCE2-67E0-448F-BF69-82485DCCF616}" destId="{CB3B8F86-BFC0-47A2-BEA9-4984C693D17D}" srcOrd="0" destOrd="0" parTransId="{56F67882-BC79-4A53-8E6F-7A89FC162B55}" sibTransId="{45D8C3CE-1DAE-4F07-9777-C9644D6C0113}"/>
    <dgm:cxn modelId="{A5A5484C-B574-4841-8B7E-F239C98CDBC4}" type="presOf" srcId="{A73A4EC4-1A5D-4DB5-B61A-974A3CC1D443}" destId="{3101507B-A39C-43B6-BBCD-008A1625A7EE}" srcOrd="0" destOrd="0" presId="urn:microsoft.com/office/officeart/2005/8/layout/vList2"/>
    <dgm:cxn modelId="{03404197-F3F1-4533-B91D-32C3C58B64FB}" srcId="{2108DCE2-67E0-448F-BF69-82485DCCF616}" destId="{ADE76369-FFA5-47E9-B998-BF2D1C0FF192}" srcOrd="2" destOrd="0" parTransId="{0D07426F-D02E-4C7D-A0CF-A4020BE7543C}" sibTransId="{6E206B69-F60F-4F99-A6E6-E3B2C62A72BB}"/>
    <dgm:cxn modelId="{13F85A38-E237-4AAE-A9F0-E45A84487616}" type="presOf" srcId="{2B6C3C3A-7A56-4A50-B52B-F6C9A72EC7DE}" destId="{0626CD31-E78E-4C30-8D12-99F9DAA728D0}" srcOrd="0" destOrd="0" presId="urn:microsoft.com/office/officeart/2005/8/layout/vList2"/>
    <dgm:cxn modelId="{AAB940FE-6DFD-40BA-9B8C-E3D833F3FA7D}" type="presOf" srcId="{DC0BB401-A3EB-4069-8E6F-72C057569A11}" destId="{2AC96C10-A3EF-4DBB-B6AB-03FAE362E288}" srcOrd="0" destOrd="1" presId="urn:microsoft.com/office/officeart/2005/8/layout/vList2"/>
    <dgm:cxn modelId="{8BACADCF-E094-4E10-937C-E5CC9E598046}" type="presOf" srcId="{7C866909-10B7-4802-99D6-CDB7E676EA0D}" destId="{3101507B-A39C-43B6-BBCD-008A1625A7EE}" srcOrd="0" destOrd="1" presId="urn:microsoft.com/office/officeart/2005/8/layout/vList2"/>
    <dgm:cxn modelId="{AA224537-AB3D-4C0D-8FA2-320933611EAB}" srcId="{3824335E-9592-439A-985A-76891CF57AA0}" destId="{A73A4EC4-1A5D-4DB5-B61A-974A3CC1D443}" srcOrd="0" destOrd="0" parTransId="{2B5B7CB8-4B2E-408F-9295-A3F9EF4780B5}" sibTransId="{F0B5A544-FAD2-43CF-B537-EE0FB554ED81}"/>
    <dgm:cxn modelId="{A103599C-F8FB-44C4-BABB-957A62083C7C}" type="presOf" srcId="{ADE76369-FFA5-47E9-B998-BF2D1C0FF192}" destId="{2AC96C10-A3EF-4DBB-B6AB-03FAE362E288}" srcOrd="0" destOrd="2" presId="urn:microsoft.com/office/officeart/2005/8/layout/vList2"/>
    <dgm:cxn modelId="{CBE27314-0F9D-469B-AD92-DC45E1D8219C}" type="presOf" srcId="{73171436-476A-4619-8F6E-5B3601C016CE}" destId="{3101507B-A39C-43B6-BBCD-008A1625A7EE}" srcOrd="0" destOrd="3" presId="urn:microsoft.com/office/officeart/2005/8/layout/vList2"/>
    <dgm:cxn modelId="{CCB8CCF8-FB92-459D-A99B-274425FA600A}" type="presOf" srcId="{2108DCE2-67E0-448F-BF69-82485DCCF616}" destId="{A35F9ABF-55B7-440C-B099-FB56DA734F73}" srcOrd="0" destOrd="0" presId="urn:microsoft.com/office/officeart/2005/8/layout/vList2"/>
    <dgm:cxn modelId="{88003B03-80A6-48C5-BAE3-673E14B2E0C6}" type="presOf" srcId="{CB3B8F86-BFC0-47A2-BEA9-4984C693D17D}" destId="{2AC96C10-A3EF-4DBB-B6AB-03FAE362E288}" srcOrd="0" destOrd="0" presId="urn:microsoft.com/office/officeart/2005/8/layout/vList2"/>
    <dgm:cxn modelId="{9448A180-950E-4C67-8056-ECD035D8C597}" srcId="{2B6C3C3A-7A56-4A50-B52B-F6C9A72EC7DE}" destId="{3824335E-9592-439A-985A-76891CF57AA0}" srcOrd="1" destOrd="0" parTransId="{F7AA31E9-C31C-4A0F-85EE-2F68BAC6285D}" sibTransId="{D5A32D3A-4FEB-4205-A69F-1B4A4B7576F2}"/>
    <dgm:cxn modelId="{83B30622-B3FA-428E-812C-800119470F18}" srcId="{3824335E-9592-439A-985A-76891CF57AA0}" destId="{73171436-476A-4619-8F6E-5B3601C016CE}" srcOrd="3" destOrd="0" parTransId="{DE629BD8-8621-4F61-A6BD-2B0D1FD861E4}" sibTransId="{42CD8725-BCA8-43C0-8814-736DC38E9EAE}"/>
    <dgm:cxn modelId="{1410CCD8-46C1-4C3B-A6E6-791B927354D7}" type="presOf" srcId="{7E600C85-A100-488B-82D1-CF5BED9C0938}" destId="{3101507B-A39C-43B6-BBCD-008A1625A7EE}" srcOrd="0" destOrd="2" presId="urn:microsoft.com/office/officeart/2005/8/layout/vList2"/>
    <dgm:cxn modelId="{02307E8F-957D-4EB6-8E3A-86BB790D83FC}" srcId="{3824335E-9592-439A-985A-76891CF57AA0}" destId="{7E600C85-A100-488B-82D1-CF5BED9C0938}" srcOrd="2" destOrd="0" parTransId="{7D4DE94F-E758-4D2C-9718-0C29E4DA38E4}" sibTransId="{6F53E372-E82C-439C-84D1-638EE4600D64}"/>
    <dgm:cxn modelId="{F1A48F75-753A-4A41-AE89-AA79AF282E46}" srcId="{2108DCE2-67E0-448F-BF69-82485DCCF616}" destId="{DC0BB401-A3EB-4069-8E6F-72C057569A11}" srcOrd="1" destOrd="0" parTransId="{C29F7AC8-D501-4A08-8E19-8E7F17DED05E}" sibTransId="{C702DBF6-2FA5-4E55-B38A-D0449BEA5DC5}"/>
    <dgm:cxn modelId="{7CFB83B6-0AC3-4219-BA76-7CC4533D7724}" type="presParOf" srcId="{0626CD31-E78E-4C30-8D12-99F9DAA728D0}" destId="{A35F9ABF-55B7-440C-B099-FB56DA734F73}" srcOrd="0" destOrd="0" presId="urn:microsoft.com/office/officeart/2005/8/layout/vList2"/>
    <dgm:cxn modelId="{9DE4B429-2179-4D06-AF72-10ECC6DE3D87}" type="presParOf" srcId="{0626CD31-E78E-4C30-8D12-99F9DAA728D0}" destId="{2AC96C10-A3EF-4DBB-B6AB-03FAE362E288}" srcOrd="1" destOrd="0" presId="urn:microsoft.com/office/officeart/2005/8/layout/vList2"/>
    <dgm:cxn modelId="{6DD251C9-9002-4BCD-A5BE-9F11949D8761}" type="presParOf" srcId="{0626CD31-E78E-4C30-8D12-99F9DAA728D0}" destId="{7C77A9E7-91CE-44A7-85C8-66263CFC337C}" srcOrd="2" destOrd="0" presId="urn:microsoft.com/office/officeart/2005/8/layout/vList2"/>
    <dgm:cxn modelId="{76C56EE9-8A3C-40A8-8C9B-C63674DD78F9}" type="presParOf" srcId="{0626CD31-E78E-4C30-8D12-99F9DAA728D0}" destId="{3101507B-A39C-43B6-BBCD-008A1625A7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33333C-03C4-4B2C-85E5-74E696B2090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24E249-E733-4494-B560-07AFF0B46FF7}">
      <dgm:prSet phldrT="[Texto]"/>
      <dgm:spPr/>
      <dgm:t>
        <a:bodyPr/>
        <a:lstStyle/>
        <a:p>
          <a:r>
            <a:rPr lang="es-ES" b="1" dirty="0" smtClean="0">
              <a:solidFill>
                <a:srgbClr val="003300"/>
              </a:solidFill>
            </a:rPr>
            <a:t>Cierre del espacio aéreo </a:t>
          </a:r>
        </a:p>
      </dgm:t>
    </dgm:pt>
    <dgm:pt modelId="{30D7B7A0-AF28-427D-A3EB-28388469FFBE}" type="parTrans" cxnId="{3C938D60-2C53-49B5-BFB9-BD5319A7E6A6}">
      <dgm:prSet/>
      <dgm:spPr/>
      <dgm:t>
        <a:bodyPr/>
        <a:lstStyle/>
        <a:p>
          <a:endParaRPr lang="es-ES"/>
        </a:p>
      </dgm:t>
    </dgm:pt>
    <dgm:pt modelId="{E7E9DFBA-8BDE-4D5E-87A6-21E6A22B1262}" type="sibTrans" cxnId="{3C938D60-2C53-49B5-BFB9-BD5319A7E6A6}">
      <dgm:prSet/>
      <dgm:spPr/>
      <dgm:t>
        <a:bodyPr/>
        <a:lstStyle/>
        <a:p>
          <a:endParaRPr lang="es-ES"/>
        </a:p>
      </dgm:t>
    </dgm:pt>
    <dgm:pt modelId="{F75BDB27-7BE6-4FF1-8204-F18864DF03FF}">
      <dgm:prSet phldrT="[Texto]"/>
      <dgm:spPr/>
      <dgm:t>
        <a:bodyPr/>
        <a:lstStyle/>
        <a:p>
          <a:r>
            <a:rPr lang="es-ES" b="1" dirty="0" smtClean="0">
              <a:solidFill>
                <a:srgbClr val="003300"/>
              </a:solidFill>
            </a:rPr>
            <a:t>Terremoto de Lorca </a:t>
          </a:r>
          <a:endParaRPr lang="es-ES" b="1" dirty="0">
            <a:solidFill>
              <a:srgbClr val="003300"/>
            </a:solidFill>
          </a:endParaRPr>
        </a:p>
      </dgm:t>
    </dgm:pt>
    <dgm:pt modelId="{475DA56E-B753-4BF0-8F69-64D1FC72B6F7}" type="parTrans" cxnId="{C3952945-489E-4957-8972-462ED579B736}">
      <dgm:prSet/>
      <dgm:spPr/>
      <dgm:t>
        <a:bodyPr/>
        <a:lstStyle/>
        <a:p>
          <a:endParaRPr lang="es-ES"/>
        </a:p>
      </dgm:t>
    </dgm:pt>
    <dgm:pt modelId="{9461BB3D-22DC-4F77-AC5E-BF53854C47A9}" type="sibTrans" cxnId="{C3952945-489E-4957-8972-462ED579B736}">
      <dgm:prSet/>
      <dgm:spPr/>
      <dgm:t>
        <a:bodyPr/>
        <a:lstStyle/>
        <a:p>
          <a:endParaRPr lang="es-ES"/>
        </a:p>
      </dgm:t>
    </dgm:pt>
    <dgm:pt modelId="{D6F71909-C387-4E5A-8BAD-0458A81FE880}">
      <dgm:prSet phldrT="[Texto]"/>
      <dgm:spPr/>
      <dgm:t>
        <a:bodyPr/>
        <a:lstStyle/>
        <a:p>
          <a:r>
            <a:rPr lang="es-ES" b="1" dirty="0" err="1" smtClean="0">
              <a:solidFill>
                <a:srgbClr val="FF0000"/>
              </a:solidFill>
            </a:rPr>
            <a:t>Prestige</a:t>
          </a:r>
          <a:r>
            <a:rPr lang="es-ES" b="1" dirty="0" smtClean="0">
              <a:solidFill>
                <a:srgbClr val="FF0000"/>
              </a:solidFill>
            </a:rPr>
            <a:t> </a:t>
          </a:r>
          <a:endParaRPr lang="es-ES" b="1" dirty="0">
            <a:solidFill>
              <a:srgbClr val="FF0000"/>
            </a:solidFill>
          </a:endParaRPr>
        </a:p>
      </dgm:t>
    </dgm:pt>
    <dgm:pt modelId="{DFEC0896-2ED3-4F73-83B7-775E4B2477B8}" type="parTrans" cxnId="{D8A1EDB3-ED9A-47C3-A55F-BF6AB1D4A398}">
      <dgm:prSet/>
      <dgm:spPr/>
      <dgm:t>
        <a:bodyPr/>
        <a:lstStyle/>
        <a:p>
          <a:endParaRPr lang="es-ES"/>
        </a:p>
      </dgm:t>
    </dgm:pt>
    <dgm:pt modelId="{AD310E6C-553A-4F5F-88EC-5C2692AB6BB0}" type="sibTrans" cxnId="{D8A1EDB3-ED9A-47C3-A55F-BF6AB1D4A398}">
      <dgm:prSet/>
      <dgm:spPr/>
      <dgm:t>
        <a:bodyPr/>
        <a:lstStyle/>
        <a:p>
          <a:endParaRPr lang="es-ES"/>
        </a:p>
      </dgm:t>
    </dgm:pt>
    <dgm:pt modelId="{B43FD34A-A7FE-4872-BDAF-E5368CA57288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Contagio por Virus </a:t>
          </a:r>
          <a:r>
            <a:rPr lang="es-ES" b="1" dirty="0" err="1" smtClean="0">
              <a:solidFill>
                <a:srgbClr val="FF0000"/>
              </a:solidFill>
            </a:rPr>
            <a:t>Ébola</a:t>
          </a:r>
          <a:endParaRPr lang="es-ES" b="1" dirty="0">
            <a:solidFill>
              <a:srgbClr val="FF0000"/>
            </a:solidFill>
          </a:endParaRPr>
        </a:p>
      </dgm:t>
    </dgm:pt>
    <dgm:pt modelId="{907B6459-63C8-49E1-A558-7C1E5A97C1B3}" type="parTrans" cxnId="{D0EDD290-2DD3-4838-9FE2-B1824B7A34FF}">
      <dgm:prSet/>
      <dgm:spPr/>
      <dgm:t>
        <a:bodyPr/>
        <a:lstStyle/>
        <a:p>
          <a:endParaRPr lang="es-ES"/>
        </a:p>
      </dgm:t>
    </dgm:pt>
    <dgm:pt modelId="{EFE80B64-A32D-44C2-B8F2-088C0B2EBE6E}" type="sibTrans" cxnId="{D0EDD290-2DD3-4838-9FE2-B1824B7A34FF}">
      <dgm:prSet/>
      <dgm:spPr/>
      <dgm:t>
        <a:bodyPr/>
        <a:lstStyle/>
        <a:p>
          <a:endParaRPr lang="es-ES"/>
        </a:p>
      </dgm:t>
    </dgm:pt>
    <dgm:pt modelId="{1C8481C0-D2FD-4B86-AB51-844C7DCDA9D0}" type="pres">
      <dgm:prSet presAssocID="{F333333C-03C4-4B2C-85E5-74E696B209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0904F4-330D-4CCF-B4CA-AEF90673BC22}" type="pres">
      <dgm:prSet presAssocID="{F424E249-E733-4494-B560-07AFF0B46FF7}" presName="compNode" presStyleCnt="0"/>
      <dgm:spPr/>
    </dgm:pt>
    <dgm:pt modelId="{1457F178-119B-46EB-86DA-6858DF82509F}" type="pres">
      <dgm:prSet presAssocID="{F424E249-E733-4494-B560-07AFF0B46FF7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7CD7FF-BBC1-4644-A6B3-85D341674374}" type="pres">
      <dgm:prSet presAssocID="{F424E249-E733-4494-B560-07AFF0B46FF7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E27FF-2734-48FA-A567-0FAAC4420B65}" type="pres">
      <dgm:prSet presAssocID="{E7E9DFBA-8BDE-4D5E-87A6-21E6A22B126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A8E0F90-C4D2-4D61-A5B6-FEE9794004D9}" type="pres">
      <dgm:prSet presAssocID="{F75BDB27-7BE6-4FF1-8204-F18864DF03FF}" presName="compNode" presStyleCnt="0"/>
      <dgm:spPr/>
    </dgm:pt>
    <dgm:pt modelId="{C1AFB448-06C2-4106-8E8F-DA27CB0D1753}" type="pres">
      <dgm:prSet presAssocID="{F75BDB27-7BE6-4FF1-8204-F18864DF03FF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550C74-CDFE-4B89-A4D3-DF150A728715}" type="pres">
      <dgm:prSet presAssocID="{F75BDB27-7BE6-4FF1-8204-F18864DF03FF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58E46D-CB79-4672-9964-F5A7BD9C31D1}" type="pres">
      <dgm:prSet presAssocID="{9461BB3D-22DC-4F77-AC5E-BF53854C47A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BACEFA4-AA02-4FD5-9D51-8EC33CA04914}" type="pres">
      <dgm:prSet presAssocID="{D6F71909-C387-4E5A-8BAD-0458A81FE880}" presName="compNode" presStyleCnt="0"/>
      <dgm:spPr/>
    </dgm:pt>
    <dgm:pt modelId="{F2A321AF-BA54-487F-9CF3-E102A7BB0E51}" type="pres">
      <dgm:prSet presAssocID="{D6F71909-C387-4E5A-8BAD-0458A81FE880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6BB4B2C-3F98-4BD6-86EE-26AC88BD63AB}" type="pres">
      <dgm:prSet presAssocID="{D6F71909-C387-4E5A-8BAD-0458A81FE88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E278F-249F-4202-8FE0-61AA5E981B2B}" type="pres">
      <dgm:prSet presAssocID="{AD310E6C-553A-4F5F-88EC-5C2692AB6BB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3CC1E48-BFD4-40A4-B3A1-4F7726CB4B76}" type="pres">
      <dgm:prSet presAssocID="{B43FD34A-A7FE-4872-BDAF-E5368CA57288}" presName="compNode" presStyleCnt="0"/>
      <dgm:spPr/>
    </dgm:pt>
    <dgm:pt modelId="{889EABD4-7ACE-4C06-809E-407011A74CF4}" type="pres">
      <dgm:prSet presAssocID="{B43FD34A-A7FE-4872-BDAF-E5368CA57288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4FF148C-8C7F-43DB-A7AC-560CC39B39E7}" type="pres">
      <dgm:prSet presAssocID="{B43FD34A-A7FE-4872-BDAF-E5368CA5728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DA28D7-A2B4-4764-96D4-E4E2C7996F81}" type="presOf" srcId="{9461BB3D-22DC-4F77-AC5E-BF53854C47A9}" destId="{A358E46D-CB79-4672-9964-F5A7BD9C31D1}" srcOrd="0" destOrd="0" presId="urn:microsoft.com/office/officeart/2005/8/layout/pList1"/>
    <dgm:cxn modelId="{D8A1EDB3-ED9A-47C3-A55F-BF6AB1D4A398}" srcId="{F333333C-03C4-4B2C-85E5-74E696B20909}" destId="{D6F71909-C387-4E5A-8BAD-0458A81FE880}" srcOrd="2" destOrd="0" parTransId="{DFEC0896-2ED3-4F73-83B7-775E4B2477B8}" sibTransId="{AD310E6C-553A-4F5F-88EC-5C2692AB6BB0}"/>
    <dgm:cxn modelId="{DC5F4844-010F-471E-8EBE-F92FFD231242}" type="presOf" srcId="{B43FD34A-A7FE-4872-BDAF-E5368CA57288}" destId="{54FF148C-8C7F-43DB-A7AC-560CC39B39E7}" srcOrd="0" destOrd="0" presId="urn:microsoft.com/office/officeart/2005/8/layout/pList1"/>
    <dgm:cxn modelId="{495AF302-1B0B-45FB-A282-73843497171B}" type="presOf" srcId="{D6F71909-C387-4E5A-8BAD-0458A81FE880}" destId="{56BB4B2C-3F98-4BD6-86EE-26AC88BD63AB}" srcOrd="0" destOrd="0" presId="urn:microsoft.com/office/officeart/2005/8/layout/pList1"/>
    <dgm:cxn modelId="{3C938D60-2C53-49B5-BFB9-BD5319A7E6A6}" srcId="{F333333C-03C4-4B2C-85E5-74E696B20909}" destId="{F424E249-E733-4494-B560-07AFF0B46FF7}" srcOrd="0" destOrd="0" parTransId="{30D7B7A0-AF28-427D-A3EB-28388469FFBE}" sibTransId="{E7E9DFBA-8BDE-4D5E-87A6-21E6A22B1262}"/>
    <dgm:cxn modelId="{D0EDD290-2DD3-4838-9FE2-B1824B7A34FF}" srcId="{F333333C-03C4-4B2C-85E5-74E696B20909}" destId="{B43FD34A-A7FE-4872-BDAF-E5368CA57288}" srcOrd="3" destOrd="0" parTransId="{907B6459-63C8-49E1-A558-7C1E5A97C1B3}" sibTransId="{EFE80B64-A32D-44C2-B8F2-088C0B2EBE6E}"/>
    <dgm:cxn modelId="{9B4C52A5-CAAD-4BE7-8213-49D656494D89}" type="presOf" srcId="{E7E9DFBA-8BDE-4D5E-87A6-21E6A22B1262}" destId="{C70E27FF-2734-48FA-A567-0FAAC4420B65}" srcOrd="0" destOrd="0" presId="urn:microsoft.com/office/officeart/2005/8/layout/pList1"/>
    <dgm:cxn modelId="{59AD55FB-F36D-4C94-97BE-F27E9DAAE33B}" type="presOf" srcId="{AD310E6C-553A-4F5F-88EC-5C2692AB6BB0}" destId="{CBDE278F-249F-4202-8FE0-61AA5E981B2B}" srcOrd="0" destOrd="0" presId="urn:microsoft.com/office/officeart/2005/8/layout/pList1"/>
    <dgm:cxn modelId="{C0875691-77CB-4375-A14B-F5F5D022DF16}" type="presOf" srcId="{F333333C-03C4-4B2C-85E5-74E696B20909}" destId="{1C8481C0-D2FD-4B86-AB51-844C7DCDA9D0}" srcOrd="0" destOrd="0" presId="urn:microsoft.com/office/officeart/2005/8/layout/pList1"/>
    <dgm:cxn modelId="{CC836101-7662-41A1-904F-DBAE05A486FF}" type="presOf" srcId="{F424E249-E733-4494-B560-07AFF0B46FF7}" destId="{4B7CD7FF-BBC1-4644-A6B3-85D341674374}" srcOrd="0" destOrd="0" presId="urn:microsoft.com/office/officeart/2005/8/layout/pList1"/>
    <dgm:cxn modelId="{C3952945-489E-4957-8972-462ED579B736}" srcId="{F333333C-03C4-4B2C-85E5-74E696B20909}" destId="{F75BDB27-7BE6-4FF1-8204-F18864DF03FF}" srcOrd="1" destOrd="0" parTransId="{475DA56E-B753-4BF0-8F69-64D1FC72B6F7}" sibTransId="{9461BB3D-22DC-4F77-AC5E-BF53854C47A9}"/>
    <dgm:cxn modelId="{3ABE39A1-A453-43AA-B00C-0583EAB19182}" type="presOf" srcId="{F75BDB27-7BE6-4FF1-8204-F18864DF03FF}" destId="{47550C74-CDFE-4B89-A4D3-DF150A728715}" srcOrd="0" destOrd="0" presId="urn:microsoft.com/office/officeart/2005/8/layout/pList1"/>
    <dgm:cxn modelId="{63800872-3396-4500-8677-AD419FC585A1}" type="presParOf" srcId="{1C8481C0-D2FD-4B86-AB51-844C7DCDA9D0}" destId="{E90904F4-330D-4CCF-B4CA-AEF90673BC22}" srcOrd="0" destOrd="0" presId="urn:microsoft.com/office/officeart/2005/8/layout/pList1"/>
    <dgm:cxn modelId="{890F04FD-8E84-4679-9B07-E2D67446D5F4}" type="presParOf" srcId="{E90904F4-330D-4CCF-B4CA-AEF90673BC22}" destId="{1457F178-119B-46EB-86DA-6858DF82509F}" srcOrd="0" destOrd="0" presId="urn:microsoft.com/office/officeart/2005/8/layout/pList1"/>
    <dgm:cxn modelId="{8407A966-6025-498F-B99F-0B24DF882B09}" type="presParOf" srcId="{E90904F4-330D-4CCF-B4CA-AEF90673BC22}" destId="{4B7CD7FF-BBC1-4644-A6B3-85D341674374}" srcOrd="1" destOrd="0" presId="urn:microsoft.com/office/officeart/2005/8/layout/pList1"/>
    <dgm:cxn modelId="{23FB6D50-4305-453F-9066-7E7BD972E70D}" type="presParOf" srcId="{1C8481C0-D2FD-4B86-AB51-844C7DCDA9D0}" destId="{C70E27FF-2734-48FA-A567-0FAAC4420B65}" srcOrd="1" destOrd="0" presId="urn:microsoft.com/office/officeart/2005/8/layout/pList1"/>
    <dgm:cxn modelId="{55C08653-895A-4EA6-A42B-95B067D8870F}" type="presParOf" srcId="{1C8481C0-D2FD-4B86-AB51-844C7DCDA9D0}" destId="{DA8E0F90-C4D2-4D61-A5B6-FEE9794004D9}" srcOrd="2" destOrd="0" presId="urn:microsoft.com/office/officeart/2005/8/layout/pList1"/>
    <dgm:cxn modelId="{AE3E249E-9577-4C5A-9D7B-AC9D8C8C89EA}" type="presParOf" srcId="{DA8E0F90-C4D2-4D61-A5B6-FEE9794004D9}" destId="{C1AFB448-06C2-4106-8E8F-DA27CB0D1753}" srcOrd="0" destOrd="0" presId="urn:microsoft.com/office/officeart/2005/8/layout/pList1"/>
    <dgm:cxn modelId="{F61836E0-22AE-4729-86E3-E119CC3F79EF}" type="presParOf" srcId="{DA8E0F90-C4D2-4D61-A5B6-FEE9794004D9}" destId="{47550C74-CDFE-4B89-A4D3-DF150A728715}" srcOrd="1" destOrd="0" presId="urn:microsoft.com/office/officeart/2005/8/layout/pList1"/>
    <dgm:cxn modelId="{CC128E18-025C-4131-94B8-CC4C8847DECF}" type="presParOf" srcId="{1C8481C0-D2FD-4B86-AB51-844C7DCDA9D0}" destId="{A358E46D-CB79-4672-9964-F5A7BD9C31D1}" srcOrd="3" destOrd="0" presId="urn:microsoft.com/office/officeart/2005/8/layout/pList1"/>
    <dgm:cxn modelId="{CCDB1DB6-41E2-4DEC-B816-BAAA50E9F98E}" type="presParOf" srcId="{1C8481C0-D2FD-4B86-AB51-844C7DCDA9D0}" destId="{2BACEFA4-AA02-4FD5-9D51-8EC33CA04914}" srcOrd="4" destOrd="0" presId="urn:microsoft.com/office/officeart/2005/8/layout/pList1"/>
    <dgm:cxn modelId="{27081259-C487-4296-86E4-88EEF87C6E55}" type="presParOf" srcId="{2BACEFA4-AA02-4FD5-9D51-8EC33CA04914}" destId="{F2A321AF-BA54-487F-9CF3-E102A7BB0E51}" srcOrd="0" destOrd="0" presId="urn:microsoft.com/office/officeart/2005/8/layout/pList1"/>
    <dgm:cxn modelId="{A58F2D7D-77FA-4640-8317-8FBBBB221BA0}" type="presParOf" srcId="{2BACEFA4-AA02-4FD5-9D51-8EC33CA04914}" destId="{56BB4B2C-3F98-4BD6-86EE-26AC88BD63AB}" srcOrd="1" destOrd="0" presId="urn:microsoft.com/office/officeart/2005/8/layout/pList1"/>
    <dgm:cxn modelId="{448A1ED0-0BD5-4BF0-B4CD-09B51554C16F}" type="presParOf" srcId="{1C8481C0-D2FD-4B86-AB51-844C7DCDA9D0}" destId="{CBDE278F-249F-4202-8FE0-61AA5E981B2B}" srcOrd="5" destOrd="0" presId="urn:microsoft.com/office/officeart/2005/8/layout/pList1"/>
    <dgm:cxn modelId="{FE3D621B-82CC-445D-8D56-7FFB3A3B400F}" type="presParOf" srcId="{1C8481C0-D2FD-4B86-AB51-844C7DCDA9D0}" destId="{33CC1E48-BFD4-40A4-B3A1-4F7726CB4B76}" srcOrd="6" destOrd="0" presId="urn:microsoft.com/office/officeart/2005/8/layout/pList1"/>
    <dgm:cxn modelId="{7B149A56-00D2-4122-9162-87E7AF5D1B28}" type="presParOf" srcId="{33CC1E48-BFD4-40A4-B3A1-4F7726CB4B76}" destId="{889EABD4-7ACE-4C06-809E-407011A74CF4}" srcOrd="0" destOrd="0" presId="urn:microsoft.com/office/officeart/2005/8/layout/pList1"/>
    <dgm:cxn modelId="{03CC2798-8C53-4E9C-8AB0-9ADAB5C335E7}" type="presParOf" srcId="{33CC1E48-BFD4-40A4-B3A1-4F7726CB4B76}" destId="{54FF148C-8C7F-43DB-A7AC-560CC39B39E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A2FD7D-D917-4857-9353-5E0D2DA8B2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A9DB86-46CD-4959-8766-9A9720213C81}">
      <dgm:prSet phldrT="[Texto]" custT="1"/>
      <dgm:spPr/>
      <dgm:t>
        <a:bodyPr/>
        <a:lstStyle/>
        <a:p>
          <a:r>
            <a:rPr lang="es-ES" sz="1600" dirty="0" smtClean="0"/>
            <a:t>Medidas previas</a:t>
          </a:r>
          <a:endParaRPr lang="es-ES" sz="1600" dirty="0"/>
        </a:p>
      </dgm:t>
    </dgm:pt>
    <dgm:pt modelId="{C58BD174-FBD6-4A5A-82A0-39DD4C4ED582}" type="parTrans" cxnId="{1BD5FC3B-0E74-4679-A5C8-269C40382476}">
      <dgm:prSet/>
      <dgm:spPr/>
      <dgm:t>
        <a:bodyPr/>
        <a:lstStyle/>
        <a:p>
          <a:endParaRPr lang="es-ES" sz="1600"/>
        </a:p>
      </dgm:t>
    </dgm:pt>
    <dgm:pt modelId="{4F186560-47B6-47D3-99FA-F286870C2FAD}" type="sibTrans" cxnId="{1BD5FC3B-0E74-4679-A5C8-269C40382476}">
      <dgm:prSet/>
      <dgm:spPr/>
      <dgm:t>
        <a:bodyPr/>
        <a:lstStyle/>
        <a:p>
          <a:endParaRPr lang="es-ES" sz="1600"/>
        </a:p>
      </dgm:t>
    </dgm:pt>
    <dgm:pt modelId="{0B59EE22-47ED-4520-9383-B6CFC5D82C7B}">
      <dgm:prSet phldrT="[Texto]" custT="1"/>
      <dgm:spPr/>
      <dgm:t>
        <a:bodyPr/>
        <a:lstStyle/>
        <a:p>
          <a:r>
            <a:rPr lang="es-ES" sz="1600" dirty="0" smtClean="0"/>
            <a:t>Real Decreto Ley de 3/13/2010, de 3 de diciembre, de actuaciones en el ámbito fiscal, laboral y liberalizadoras para fomentar la inversión y la creación de empleo.</a:t>
          </a:r>
          <a:endParaRPr lang="es-ES" sz="1600" dirty="0"/>
        </a:p>
      </dgm:t>
    </dgm:pt>
    <dgm:pt modelId="{F9DC38CF-622A-48B5-9958-E6A70217E68C}" type="parTrans" cxnId="{6C5B0EF2-D8D6-4633-969D-C77D0188AEA7}">
      <dgm:prSet/>
      <dgm:spPr/>
      <dgm:t>
        <a:bodyPr/>
        <a:lstStyle/>
        <a:p>
          <a:endParaRPr lang="es-ES" sz="1600"/>
        </a:p>
      </dgm:t>
    </dgm:pt>
    <dgm:pt modelId="{51859A2D-20F1-479B-A23E-B2793F4B903C}" type="sibTrans" cxnId="{6C5B0EF2-D8D6-4633-969D-C77D0188AEA7}">
      <dgm:prSet/>
      <dgm:spPr/>
      <dgm:t>
        <a:bodyPr/>
        <a:lstStyle/>
        <a:p>
          <a:endParaRPr lang="es-ES" sz="1600"/>
        </a:p>
      </dgm:t>
    </dgm:pt>
    <dgm:pt modelId="{BF00DE61-698E-4DDE-8942-E7EC50D6926D}">
      <dgm:prSet phldrT="[Texto]" custT="1"/>
      <dgm:spPr/>
      <dgm:t>
        <a:bodyPr/>
        <a:lstStyle/>
        <a:p>
          <a:r>
            <a:rPr lang="es-ES" sz="1600" dirty="0" smtClean="0"/>
            <a:t>Se incorporan medidas al Real Decreto para actuar en caso de huelga de controladores aéreos.</a:t>
          </a:r>
          <a:endParaRPr lang="es-ES" sz="1600" dirty="0"/>
        </a:p>
      </dgm:t>
    </dgm:pt>
    <dgm:pt modelId="{F9320357-B484-40C4-ACC2-7B676AEDBE3C}" type="parTrans" cxnId="{3BE7B294-71AD-4A08-8BE3-3C6E59E1E997}">
      <dgm:prSet/>
      <dgm:spPr/>
      <dgm:t>
        <a:bodyPr/>
        <a:lstStyle/>
        <a:p>
          <a:endParaRPr lang="es-ES" sz="1600"/>
        </a:p>
      </dgm:t>
    </dgm:pt>
    <dgm:pt modelId="{D64E94E0-DC32-48BC-BAE6-0ADF0A2E5F87}" type="sibTrans" cxnId="{3BE7B294-71AD-4A08-8BE3-3C6E59E1E997}">
      <dgm:prSet/>
      <dgm:spPr/>
      <dgm:t>
        <a:bodyPr/>
        <a:lstStyle/>
        <a:p>
          <a:endParaRPr lang="es-ES" sz="1600"/>
        </a:p>
      </dgm:t>
    </dgm:pt>
    <dgm:pt modelId="{3D1C5E25-4B71-4FCB-A17E-81C9EEE9E9E8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Mensajes previos</a:t>
          </a:r>
          <a:endParaRPr lang="es-ES" sz="1600" dirty="0">
            <a:solidFill>
              <a:schemeClr val="bg1"/>
            </a:solidFill>
          </a:endParaRPr>
        </a:p>
      </dgm:t>
    </dgm:pt>
    <dgm:pt modelId="{AC36BDAA-2387-4F3C-B265-6A5B638C60A4}" type="parTrans" cxnId="{FC5249D3-668A-4324-BD5D-F493BE2A72EC}">
      <dgm:prSet/>
      <dgm:spPr/>
      <dgm:t>
        <a:bodyPr/>
        <a:lstStyle/>
        <a:p>
          <a:endParaRPr lang="es-ES" sz="1600"/>
        </a:p>
      </dgm:t>
    </dgm:pt>
    <dgm:pt modelId="{1B50AB38-6D0D-4614-9103-8FEC21735775}" type="sibTrans" cxnId="{FC5249D3-668A-4324-BD5D-F493BE2A72EC}">
      <dgm:prSet/>
      <dgm:spPr/>
      <dgm:t>
        <a:bodyPr/>
        <a:lstStyle/>
        <a:p>
          <a:endParaRPr lang="es-ES" sz="1600"/>
        </a:p>
      </dgm:t>
    </dgm:pt>
    <dgm:pt modelId="{037F5A18-CFED-4CE8-AF08-FFB1A641F44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Mensajes que llega a la opinión pública antes de que la crisis estalle. Esto crea una percepción entre los públicos a favor del Gobierno. </a:t>
          </a:r>
          <a:endParaRPr lang="es-ES" sz="1600" dirty="0">
            <a:solidFill>
              <a:schemeClr val="tx1"/>
            </a:solidFill>
          </a:endParaRPr>
        </a:p>
      </dgm:t>
    </dgm:pt>
    <dgm:pt modelId="{C8811B1B-F860-4BD5-A0EA-680746171F96}" type="parTrans" cxnId="{64ABADA9-0C59-4A39-BA4E-EDAC101DF354}">
      <dgm:prSet/>
      <dgm:spPr/>
      <dgm:t>
        <a:bodyPr/>
        <a:lstStyle/>
        <a:p>
          <a:endParaRPr lang="es-ES" sz="1600"/>
        </a:p>
      </dgm:t>
    </dgm:pt>
    <dgm:pt modelId="{9891335F-FEC5-4B1C-BD7C-54C9FB6370A0}" type="sibTrans" cxnId="{64ABADA9-0C59-4A39-BA4E-EDAC101DF354}">
      <dgm:prSet/>
      <dgm:spPr/>
      <dgm:t>
        <a:bodyPr/>
        <a:lstStyle/>
        <a:p>
          <a:endParaRPr lang="es-ES" sz="1600"/>
        </a:p>
      </dgm:t>
    </dgm:pt>
    <dgm:pt modelId="{E752E890-4D00-450F-B11B-2F66E1E5A682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“</a:t>
          </a:r>
          <a:r>
            <a:rPr lang="es-ES" sz="1600" i="1" dirty="0" smtClean="0">
              <a:solidFill>
                <a:schemeClr val="tx1"/>
              </a:solidFill>
            </a:rPr>
            <a:t>Son una clase de funcionarios privilegiados, mientras que el país atraviesa una situación de crisis económica con alta taso de desempleo</a:t>
          </a:r>
          <a:r>
            <a:rPr lang="es-ES" sz="1600" dirty="0" smtClean="0">
              <a:solidFill>
                <a:schemeClr val="tx1"/>
              </a:solidFill>
            </a:rPr>
            <a:t>”.</a:t>
          </a:r>
          <a:endParaRPr lang="es-ES" sz="1600" dirty="0">
            <a:solidFill>
              <a:schemeClr val="tx1"/>
            </a:solidFill>
          </a:endParaRPr>
        </a:p>
      </dgm:t>
    </dgm:pt>
    <dgm:pt modelId="{346D0A44-FC1C-49A1-9085-AD1ABC990780}" type="parTrans" cxnId="{868FEAEB-0576-4AA8-B371-EAC3A3EBE732}">
      <dgm:prSet/>
      <dgm:spPr/>
      <dgm:t>
        <a:bodyPr/>
        <a:lstStyle/>
        <a:p>
          <a:endParaRPr lang="es-ES" sz="1600"/>
        </a:p>
      </dgm:t>
    </dgm:pt>
    <dgm:pt modelId="{D1084EDE-9D83-4683-895B-389F4A29D870}" type="sibTrans" cxnId="{868FEAEB-0576-4AA8-B371-EAC3A3EBE732}">
      <dgm:prSet/>
      <dgm:spPr/>
      <dgm:t>
        <a:bodyPr/>
        <a:lstStyle/>
        <a:p>
          <a:endParaRPr lang="es-ES" sz="1600"/>
        </a:p>
      </dgm:t>
    </dgm:pt>
    <dgm:pt modelId="{3C94AD25-C120-44C9-915A-CA561A2629D6}" type="pres">
      <dgm:prSet presAssocID="{24A2FD7D-D917-4857-9353-5E0D2DA8B2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D7714D-342C-41BB-9BB3-2B48C1453048}" type="pres">
      <dgm:prSet presAssocID="{A4A9DB86-46CD-4959-8766-9A9720213C81}" presName="composite" presStyleCnt="0"/>
      <dgm:spPr/>
    </dgm:pt>
    <dgm:pt modelId="{EDA9B4EA-4DB6-4186-B0C5-77327C887A59}" type="pres">
      <dgm:prSet presAssocID="{A4A9DB86-46CD-4959-8766-9A9720213C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86F67A-B6ED-4E43-9A8F-41924F2EEDA9}" type="pres">
      <dgm:prSet presAssocID="{A4A9DB86-46CD-4959-8766-9A9720213C8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1D162E-443E-4817-BE02-BE1D2E9A7049}" type="pres">
      <dgm:prSet presAssocID="{4F186560-47B6-47D3-99FA-F286870C2FAD}" presName="space" presStyleCnt="0"/>
      <dgm:spPr/>
    </dgm:pt>
    <dgm:pt modelId="{967746BB-4D8B-4D73-85EF-7C7728E47635}" type="pres">
      <dgm:prSet presAssocID="{3D1C5E25-4B71-4FCB-A17E-81C9EEE9E9E8}" presName="composite" presStyleCnt="0"/>
      <dgm:spPr/>
    </dgm:pt>
    <dgm:pt modelId="{804EA3AB-DA59-4CA9-B5B9-99DF6EA1ACE8}" type="pres">
      <dgm:prSet presAssocID="{3D1C5E25-4B71-4FCB-A17E-81C9EEE9E9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12A7A7-0D5D-49C8-96ED-BA63B144F628}" type="pres">
      <dgm:prSet presAssocID="{3D1C5E25-4B71-4FCB-A17E-81C9EEE9E9E8}" presName="desTx" presStyleLbl="alignAccFollowNode1" presStyleIdx="1" presStyleCnt="2" custLinFactNeighborX="1359" custLinFactNeighborY="357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E8FC24-AE6C-49A7-946A-D59476E99027}" type="presOf" srcId="{037F5A18-CFED-4CE8-AF08-FFB1A641F449}" destId="{0012A7A7-0D5D-49C8-96ED-BA63B144F628}" srcOrd="0" destOrd="0" presId="urn:microsoft.com/office/officeart/2005/8/layout/hList1"/>
    <dgm:cxn modelId="{275C4786-AF9C-4212-A13F-E5B599048C60}" type="presOf" srcId="{3D1C5E25-4B71-4FCB-A17E-81C9EEE9E9E8}" destId="{804EA3AB-DA59-4CA9-B5B9-99DF6EA1ACE8}" srcOrd="0" destOrd="0" presId="urn:microsoft.com/office/officeart/2005/8/layout/hList1"/>
    <dgm:cxn modelId="{068B0FAE-3710-4DA1-AA81-8EAAB22E74C0}" type="presOf" srcId="{A4A9DB86-46CD-4959-8766-9A9720213C81}" destId="{EDA9B4EA-4DB6-4186-B0C5-77327C887A59}" srcOrd="0" destOrd="0" presId="urn:microsoft.com/office/officeart/2005/8/layout/hList1"/>
    <dgm:cxn modelId="{64ABADA9-0C59-4A39-BA4E-EDAC101DF354}" srcId="{3D1C5E25-4B71-4FCB-A17E-81C9EEE9E9E8}" destId="{037F5A18-CFED-4CE8-AF08-FFB1A641F449}" srcOrd="0" destOrd="0" parTransId="{C8811B1B-F860-4BD5-A0EA-680746171F96}" sibTransId="{9891335F-FEC5-4B1C-BD7C-54C9FB6370A0}"/>
    <dgm:cxn modelId="{FC5249D3-668A-4324-BD5D-F493BE2A72EC}" srcId="{24A2FD7D-D917-4857-9353-5E0D2DA8B2FC}" destId="{3D1C5E25-4B71-4FCB-A17E-81C9EEE9E9E8}" srcOrd="1" destOrd="0" parTransId="{AC36BDAA-2387-4F3C-B265-6A5B638C60A4}" sibTransId="{1B50AB38-6D0D-4614-9103-8FEC21735775}"/>
    <dgm:cxn modelId="{6C5B0EF2-D8D6-4633-969D-C77D0188AEA7}" srcId="{A4A9DB86-46CD-4959-8766-9A9720213C81}" destId="{0B59EE22-47ED-4520-9383-B6CFC5D82C7B}" srcOrd="0" destOrd="0" parTransId="{F9DC38CF-622A-48B5-9958-E6A70217E68C}" sibTransId="{51859A2D-20F1-479B-A23E-B2793F4B903C}"/>
    <dgm:cxn modelId="{D01CD48F-6D22-4BCC-9547-C0DAAD593EF8}" type="presOf" srcId="{E752E890-4D00-450F-B11B-2F66E1E5A682}" destId="{0012A7A7-0D5D-49C8-96ED-BA63B144F628}" srcOrd="0" destOrd="1" presId="urn:microsoft.com/office/officeart/2005/8/layout/hList1"/>
    <dgm:cxn modelId="{1BD5FC3B-0E74-4679-A5C8-269C40382476}" srcId="{24A2FD7D-D917-4857-9353-5E0D2DA8B2FC}" destId="{A4A9DB86-46CD-4959-8766-9A9720213C81}" srcOrd="0" destOrd="0" parTransId="{C58BD174-FBD6-4A5A-82A0-39DD4C4ED582}" sibTransId="{4F186560-47B6-47D3-99FA-F286870C2FAD}"/>
    <dgm:cxn modelId="{E39F85B2-22C2-444A-B20A-57752AD15D59}" type="presOf" srcId="{24A2FD7D-D917-4857-9353-5E0D2DA8B2FC}" destId="{3C94AD25-C120-44C9-915A-CA561A2629D6}" srcOrd="0" destOrd="0" presId="urn:microsoft.com/office/officeart/2005/8/layout/hList1"/>
    <dgm:cxn modelId="{3BE7B294-71AD-4A08-8BE3-3C6E59E1E997}" srcId="{A4A9DB86-46CD-4959-8766-9A9720213C81}" destId="{BF00DE61-698E-4DDE-8942-E7EC50D6926D}" srcOrd="1" destOrd="0" parTransId="{F9320357-B484-40C4-ACC2-7B676AEDBE3C}" sibTransId="{D64E94E0-DC32-48BC-BAE6-0ADF0A2E5F87}"/>
    <dgm:cxn modelId="{B84FF8DE-04E9-4041-B44B-905619D34317}" type="presOf" srcId="{BF00DE61-698E-4DDE-8942-E7EC50D6926D}" destId="{AF86F67A-B6ED-4E43-9A8F-41924F2EEDA9}" srcOrd="0" destOrd="1" presId="urn:microsoft.com/office/officeart/2005/8/layout/hList1"/>
    <dgm:cxn modelId="{868FEAEB-0576-4AA8-B371-EAC3A3EBE732}" srcId="{3D1C5E25-4B71-4FCB-A17E-81C9EEE9E9E8}" destId="{E752E890-4D00-450F-B11B-2F66E1E5A682}" srcOrd="1" destOrd="0" parTransId="{346D0A44-FC1C-49A1-9085-AD1ABC990780}" sibTransId="{D1084EDE-9D83-4683-895B-389F4A29D870}"/>
    <dgm:cxn modelId="{C992C427-FAC2-4AB7-8F42-ECA74740C009}" type="presOf" srcId="{0B59EE22-47ED-4520-9383-B6CFC5D82C7B}" destId="{AF86F67A-B6ED-4E43-9A8F-41924F2EEDA9}" srcOrd="0" destOrd="0" presId="urn:microsoft.com/office/officeart/2005/8/layout/hList1"/>
    <dgm:cxn modelId="{F7113967-A685-41FC-A05A-E6AF5B0BDBBF}" type="presParOf" srcId="{3C94AD25-C120-44C9-915A-CA561A2629D6}" destId="{9AD7714D-342C-41BB-9BB3-2B48C1453048}" srcOrd="0" destOrd="0" presId="urn:microsoft.com/office/officeart/2005/8/layout/hList1"/>
    <dgm:cxn modelId="{9ACEE18A-98D7-4C9C-80BA-5D6215CD25F3}" type="presParOf" srcId="{9AD7714D-342C-41BB-9BB3-2B48C1453048}" destId="{EDA9B4EA-4DB6-4186-B0C5-77327C887A59}" srcOrd="0" destOrd="0" presId="urn:microsoft.com/office/officeart/2005/8/layout/hList1"/>
    <dgm:cxn modelId="{B72781CE-5935-4610-9E3B-E64C5CC246CB}" type="presParOf" srcId="{9AD7714D-342C-41BB-9BB3-2B48C1453048}" destId="{AF86F67A-B6ED-4E43-9A8F-41924F2EEDA9}" srcOrd="1" destOrd="0" presId="urn:microsoft.com/office/officeart/2005/8/layout/hList1"/>
    <dgm:cxn modelId="{AD9880BA-F3CB-40ED-B6FF-702C7BFD4C73}" type="presParOf" srcId="{3C94AD25-C120-44C9-915A-CA561A2629D6}" destId="{031D162E-443E-4817-BE02-BE1D2E9A7049}" srcOrd="1" destOrd="0" presId="urn:microsoft.com/office/officeart/2005/8/layout/hList1"/>
    <dgm:cxn modelId="{FE344FD9-34B5-4362-ADC4-1CCD90A8F189}" type="presParOf" srcId="{3C94AD25-C120-44C9-915A-CA561A2629D6}" destId="{967746BB-4D8B-4D73-85EF-7C7728E47635}" srcOrd="2" destOrd="0" presId="urn:microsoft.com/office/officeart/2005/8/layout/hList1"/>
    <dgm:cxn modelId="{FAFC14B5-EA93-406D-9E05-31BC34E2F281}" type="presParOf" srcId="{967746BB-4D8B-4D73-85EF-7C7728E47635}" destId="{804EA3AB-DA59-4CA9-B5B9-99DF6EA1ACE8}" srcOrd="0" destOrd="0" presId="urn:microsoft.com/office/officeart/2005/8/layout/hList1"/>
    <dgm:cxn modelId="{5402BF37-A3F2-4525-9963-C5ACCF21FF27}" type="presParOf" srcId="{967746BB-4D8B-4D73-85EF-7C7728E47635}" destId="{0012A7A7-0D5D-49C8-96ED-BA63B144F6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6B0C3F-43E9-4375-AD77-67191C1A1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5285FF-7CA3-446B-B817-F532EEFF9099}">
      <dgm:prSet phldrT="[Texto]"/>
      <dgm:spPr/>
      <dgm:t>
        <a:bodyPr/>
        <a:lstStyle/>
        <a:p>
          <a:r>
            <a:rPr lang="es-ES" dirty="0" smtClean="0"/>
            <a:t>Medidas </a:t>
          </a:r>
          <a:endParaRPr lang="es-ES" dirty="0"/>
        </a:p>
      </dgm:t>
    </dgm:pt>
    <dgm:pt modelId="{9F22F6BB-6DED-44C7-B50B-C5933434D510}" type="parTrans" cxnId="{747BC344-BAFD-48DC-86E8-4FF24B7DDFF8}">
      <dgm:prSet/>
      <dgm:spPr/>
      <dgm:t>
        <a:bodyPr/>
        <a:lstStyle/>
        <a:p>
          <a:endParaRPr lang="es-ES"/>
        </a:p>
      </dgm:t>
    </dgm:pt>
    <dgm:pt modelId="{5E7D8339-0670-4003-A6B0-DC68943FF81A}" type="sibTrans" cxnId="{747BC344-BAFD-48DC-86E8-4FF24B7DDFF8}">
      <dgm:prSet/>
      <dgm:spPr/>
      <dgm:t>
        <a:bodyPr/>
        <a:lstStyle/>
        <a:p>
          <a:endParaRPr lang="es-ES"/>
        </a:p>
      </dgm:t>
    </dgm:pt>
    <dgm:pt modelId="{77D61345-5D1E-4991-9FC6-E6AF765F9DDF}">
      <dgm:prSet phldrT="[Texto]" custT="1"/>
      <dgm:spPr/>
      <dgm:t>
        <a:bodyPr/>
        <a:lstStyle/>
        <a:p>
          <a:r>
            <a:rPr lang="es-ES" sz="1400" dirty="0" smtClean="0"/>
            <a:t>Declaración del estado de alarma “se ha adoptado una medida de excepción para una situación excepcional” (J.L. Zapatero, 2010).</a:t>
          </a:r>
          <a:endParaRPr lang="es-ES" sz="1400" dirty="0"/>
        </a:p>
      </dgm:t>
    </dgm:pt>
    <dgm:pt modelId="{7D53CB63-3FC9-41B4-AAE3-B0BCB8F00B5F}" type="parTrans" cxnId="{5891D0C8-0F99-488C-A615-8744393AEBF9}">
      <dgm:prSet/>
      <dgm:spPr/>
      <dgm:t>
        <a:bodyPr/>
        <a:lstStyle/>
        <a:p>
          <a:endParaRPr lang="es-ES"/>
        </a:p>
      </dgm:t>
    </dgm:pt>
    <dgm:pt modelId="{58372959-8524-4199-AA90-88A6A7629B71}" type="sibTrans" cxnId="{5891D0C8-0F99-488C-A615-8744393AEBF9}">
      <dgm:prSet/>
      <dgm:spPr/>
      <dgm:t>
        <a:bodyPr/>
        <a:lstStyle/>
        <a:p>
          <a:endParaRPr lang="es-ES"/>
        </a:p>
      </dgm:t>
    </dgm:pt>
    <dgm:pt modelId="{60A522F1-DE92-465C-9652-81A5EB019FAF}">
      <dgm:prSet phldrT="[Texto]" custT="1"/>
      <dgm:spPr/>
      <dgm:t>
        <a:bodyPr/>
        <a:lstStyle/>
        <a:p>
          <a:r>
            <a:rPr lang="es-ES" sz="1400" dirty="0" smtClean="0"/>
            <a:t>Militarización de las torres de control. </a:t>
          </a:r>
          <a:endParaRPr lang="es-ES" sz="1400" dirty="0"/>
        </a:p>
      </dgm:t>
    </dgm:pt>
    <dgm:pt modelId="{7E8FD2EF-4A72-49EE-80B5-134880C9FBFE}" type="parTrans" cxnId="{4722C418-B2FA-4E2D-A4EB-A317BEB7107A}">
      <dgm:prSet/>
      <dgm:spPr/>
      <dgm:t>
        <a:bodyPr/>
        <a:lstStyle/>
        <a:p>
          <a:endParaRPr lang="es-ES"/>
        </a:p>
      </dgm:t>
    </dgm:pt>
    <dgm:pt modelId="{CDDFE37C-4C60-46EE-A7DD-BE589207D294}" type="sibTrans" cxnId="{4722C418-B2FA-4E2D-A4EB-A317BEB7107A}">
      <dgm:prSet/>
      <dgm:spPr/>
      <dgm:t>
        <a:bodyPr/>
        <a:lstStyle/>
        <a:p>
          <a:endParaRPr lang="es-ES"/>
        </a:p>
      </dgm:t>
    </dgm:pt>
    <dgm:pt modelId="{71F75CF7-ECD3-4E55-AF05-919718625D42}">
      <dgm:prSet phldrT="[Texto]"/>
      <dgm:spPr/>
      <dgm:t>
        <a:bodyPr/>
        <a:lstStyle/>
        <a:p>
          <a:r>
            <a:rPr lang="es-ES" dirty="0" smtClean="0"/>
            <a:t>Iniciativa </a:t>
          </a:r>
          <a:endParaRPr lang="es-ES" dirty="0"/>
        </a:p>
      </dgm:t>
    </dgm:pt>
    <dgm:pt modelId="{A166672C-8A46-4968-A707-B245B587C245}" type="parTrans" cxnId="{9346051B-98FF-4E2C-B7A8-FED10CED9240}">
      <dgm:prSet/>
      <dgm:spPr/>
      <dgm:t>
        <a:bodyPr/>
        <a:lstStyle/>
        <a:p>
          <a:endParaRPr lang="es-ES"/>
        </a:p>
      </dgm:t>
    </dgm:pt>
    <dgm:pt modelId="{756BEE0C-9927-4D0A-A785-CD85C7B7FE1C}" type="sibTrans" cxnId="{9346051B-98FF-4E2C-B7A8-FED10CED9240}">
      <dgm:prSet/>
      <dgm:spPr/>
      <dgm:t>
        <a:bodyPr/>
        <a:lstStyle/>
        <a:p>
          <a:endParaRPr lang="es-ES"/>
        </a:p>
      </dgm:t>
    </dgm:pt>
    <dgm:pt modelId="{0D743FB1-D200-48B3-A354-9ED4712BAFE3}">
      <dgm:prSet phldrT="[Texto]"/>
      <dgm:spPr/>
      <dgm:t>
        <a:bodyPr/>
        <a:lstStyle/>
        <a:p>
          <a:r>
            <a:rPr lang="es-ES" dirty="0" smtClean="0"/>
            <a:t>Comparece el gobierno a petición propia. </a:t>
          </a:r>
          <a:endParaRPr lang="es-ES" dirty="0"/>
        </a:p>
      </dgm:t>
    </dgm:pt>
    <dgm:pt modelId="{D50C7CE3-F240-4E14-A26A-277C95E6682E}" type="parTrans" cxnId="{9066B507-04A7-46EB-990E-441500FB8288}">
      <dgm:prSet/>
      <dgm:spPr/>
      <dgm:t>
        <a:bodyPr/>
        <a:lstStyle/>
        <a:p>
          <a:endParaRPr lang="es-ES"/>
        </a:p>
      </dgm:t>
    </dgm:pt>
    <dgm:pt modelId="{3F9D94F7-4F57-4DBC-A59D-950896822B0E}" type="sibTrans" cxnId="{9066B507-04A7-46EB-990E-441500FB8288}">
      <dgm:prSet/>
      <dgm:spPr/>
      <dgm:t>
        <a:bodyPr/>
        <a:lstStyle/>
        <a:p>
          <a:endParaRPr lang="es-ES"/>
        </a:p>
      </dgm:t>
    </dgm:pt>
    <dgm:pt modelId="{0C9C4E97-E7DB-43D4-A68D-FB46AF797108}">
      <dgm:prSet phldrT="[Texto]"/>
      <dgm:spPr/>
      <dgm:t>
        <a:bodyPr/>
        <a:lstStyle/>
        <a:p>
          <a:r>
            <a:rPr lang="es-ES" dirty="0" smtClean="0"/>
            <a:t>Las medidas para solucionar la crisis parten del gobierno.</a:t>
          </a:r>
          <a:endParaRPr lang="es-ES" dirty="0"/>
        </a:p>
      </dgm:t>
    </dgm:pt>
    <dgm:pt modelId="{59917E75-FC24-48E9-B57E-C9AB1839D937}" type="parTrans" cxnId="{0F52304B-8C17-4AF6-9FC7-307D3F3FB5E8}">
      <dgm:prSet/>
      <dgm:spPr/>
      <dgm:t>
        <a:bodyPr/>
        <a:lstStyle/>
        <a:p>
          <a:endParaRPr lang="es-ES"/>
        </a:p>
      </dgm:t>
    </dgm:pt>
    <dgm:pt modelId="{78EB8092-D522-478A-BB5E-D36E5119AB49}" type="sibTrans" cxnId="{0F52304B-8C17-4AF6-9FC7-307D3F3FB5E8}">
      <dgm:prSet/>
      <dgm:spPr/>
      <dgm:t>
        <a:bodyPr/>
        <a:lstStyle/>
        <a:p>
          <a:endParaRPr lang="es-ES"/>
        </a:p>
      </dgm:t>
    </dgm:pt>
    <dgm:pt modelId="{8CB0C487-8A4C-4C78-AE7A-EBE4A5F74E30}">
      <dgm:prSet phldrT="[Texto]"/>
      <dgm:spPr/>
      <dgm:t>
        <a:bodyPr/>
        <a:lstStyle/>
        <a:p>
          <a:r>
            <a:rPr lang="es-ES" dirty="0" smtClean="0"/>
            <a:t>Empatía </a:t>
          </a:r>
          <a:endParaRPr lang="es-ES" dirty="0"/>
        </a:p>
      </dgm:t>
    </dgm:pt>
    <dgm:pt modelId="{771FD411-FE7A-4BF7-9C41-F9C7EEEF9195}" type="parTrans" cxnId="{0138320C-3359-41CE-A168-55DA3ADAC377}">
      <dgm:prSet/>
      <dgm:spPr/>
      <dgm:t>
        <a:bodyPr/>
        <a:lstStyle/>
        <a:p>
          <a:endParaRPr lang="es-ES"/>
        </a:p>
      </dgm:t>
    </dgm:pt>
    <dgm:pt modelId="{25B42694-798D-4683-8FDD-16A88CBEC026}" type="sibTrans" cxnId="{0138320C-3359-41CE-A168-55DA3ADAC377}">
      <dgm:prSet/>
      <dgm:spPr/>
      <dgm:t>
        <a:bodyPr/>
        <a:lstStyle/>
        <a:p>
          <a:endParaRPr lang="es-ES"/>
        </a:p>
      </dgm:t>
    </dgm:pt>
    <dgm:pt modelId="{C398A31A-1080-4AE7-A588-8AA289B612C6}">
      <dgm:prSet phldrT="[Texto]"/>
      <dgm:spPr/>
      <dgm:t>
        <a:bodyPr/>
        <a:lstStyle/>
        <a:p>
          <a:r>
            <a:rPr lang="es-ES" dirty="0" smtClean="0"/>
            <a:t>Se cierra por las medidas que adopta el gobierno. </a:t>
          </a:r>
          <a:endParaRPr lang="es-ES" dirty="0"/>
        </a:p>
      </dgm:t>
    </dgm:pt>
    <dgm:pt modelId="{35BFDEF9-1F3F-4067-ADC6-6CD4C15A366D}" type="parTrans" cxnId="{B8777B36-DAB6-487C-8BE1-2D702BF864EE}">
      <dgm:prSet/>
      <dgm:spPr/>
      <dgm:t>
        <a:bodyPr/>
        <a:lstStyle/>
        <a:p>
          <a:endParaRPr lang="es-ES"/>
        </a:p>
      </dgm:t>
    </dgm:pt>
    <dgm:pt modelId="{76C0B3A5-DF05-479D-90D6-C6CD20E5E582}" type="sibTrans" cxnId="{B8777B36-DAB6-487C-8BE1-2D702BF864EE}">
      <dgm:prSet/>
      <dgm:spPr/>
      <dgm:t>
        <a:bodyPr/>
        <a:lstStyle/>
        <a:p>
          <a:endParaRPr lang="es-ES"/>
        </a:p>
      </dgm:t>
    </dgm:pt>
    <dgm:pt modelId="{F2FD3ECE-A61B-4721-A203-D8A814F30147}">
      <dgm:prSet phldrT="[Texto]"/>
      <dgm:spPr/>
      <dgm:t>
        <a:bodyPr/>
        <a:lstStyle/>
        <a:p>
          <a:r>
            <a:rPr lang="es-ES" dirty="0" smtClean="0"/>
            <a:t>Portavoz</a:t>
          </a:r>
        </a:p>
        <a:p>
          <a:r>
            <a:rPr lang="es-ES" dirty="0" smtClean="0"/>
            <a:t>(José Blanco, Ministro Fomento)</a:t>
          </a:r>
          <a:endParaRPr lang="es-ES" dirty="0"/>
        </a:p>
      </dgm:t>
    </dgm:pt>
    <dgm:pt modelId="{432E053B-D97D-4499-BF3B-AE8564B75C14}" type="parTrans" cxnId="{4F279314-7925-4B10-8D7D-D67EA220F5C0}">
      <dgm:prSet/>
      <dgm:spPr/>
      <dgm:t>
        <a:bodyPr/>
        <a:lstStyle/>
        <a:p>
          <a:endParaRPr lang="es-ES"/>
        </a:p>
      </dgm:t>
    </dgm:pt>
    <dgm:pt modelId="{46E20A1C-9201-4AB5-B653-BA7941861372}" type="sibTrans" cxnId="{4F279314-7925-4B10-8D7D-D67EA220F5C0}">
      <dgm:prSet/>
      <dgm:spPr/>
      <dgm:t>
        <a:bodyPr/>
        <a:lstStyle/>
        <a:p>
          <a:endParaRPr lang="es-ES"/>
        </a:p>
      </dgm:t>
    </dgm:pt>
    <dgm:pt modelId="{83BEA33D-EB31-4CEC-95DD-94815E6487D9}">
      <dgm:prSet phldrT="[Texto]"/>
      <dgm:spPr/>
      <dgm:t>
        <a:bodyPr/>
        <a:lstStyle/>
        <a:p>
          <a:r>
            <a:rPr lang="es-ES" dirty="0" smtClean="0"/>
            <a:t>Cierre de la crisis </a:t>
          </a:r>
          <a:endParaRPr lang="es-ES" dirty="0"/>
        </a:p>
      </dgm:t>
    </dgm:pt>
    <dgm:pt modelId="{8DEE9380-DA72-46B3-85CD-9E8A61687E7F}" type="parTrans" cxnId="{33EAD8E4-FC50-48FD-BCE3-DC179336C85C}">
      <dgm:prSet/>
      <dgm:spPr/>
      <dgm:t>
        <a:bodyPr/>
        <a:lstStyle/>
        <a:p>
          <a:endParaRPr lang="es-ES"/>
        </a:p>
      </dgm:t>
    </dgm:pt>
    <dgm:pt modelId="{8D3E427B-E67D-4E56-A940-496D04FA529D}" type="sibTrans" cxnId="{33EAD8E4-FC50-48FD-BCE3-DC179336C85C}">
      <dgm:prSet/>
      <dgm:spPr/>
      <dgm:t>
        <a:bodyPr/>
        <a:lstStyle/>
        <a:p>
          <a:endParaRPr lang="es-ES"/>
        </a:p>
      </dgm:t>
    </dgm:pt>
    <dgm:pt modelId="{53E04745-5CAD-4002-B131-4EB6FBBEFC80}">
      <dgm:prSet phldrT="[Texto]"/>
      <dgm:spPr/>
      <dgm:t>
        <a:bodyPr/>
        <a:lstStyle/>
        <a:p>
          <a:r>
            <a:rPr lang="es-ES" dirty="0" smtClean="0"/>
            <a:t>Frecuencia informativa, iniciativa de comunicación.  </a:t>
          </a:r>
          <a:endParaRPr lang="es-ES" dirty="0"/>
        </a:p>
      </dgm:t>
    </dgm:pt>
    <dgm:pt modelId="{DB31AB5E-0287-43A5-A554-F17D5894A388}" type="parTrans" cxnId="{2AD1CB13-0980-4FFE-9F75-406E255F6A4C}">
      <dgm:prSet/>
      <dgm:spPr/>
      <dgm:t>
        <a:bodyPr/>
        <a:lstStyle/>
        <a:p>
          <a:endParaRPr lang="es-ES"/>
        </a:p>
      </dgm:t>
    </dgm:pt>
    <dgm:pt modelId="{298A9DF4-BD81-413F-BA25-EB60A54C9911}" type="sibTrans" cxnId="{2AD1CB13-0980-4FFE-9F75-406E255F6A4C}">
      <dgm:prSet/>
      <dgm:spPr/>
      <dgm:t>
        <a:bodyPr/>
        <a:lstStyle/>
        <a:p>
          <a:endParaRPr lang="es-ES"/>
        </a:p>
      </dgm:t>
    </dgm:pt>
    <dgm:pt modelId="{9ED557AA-D6E4-44CF-9827-83970151BCFE}">
      <dgm:prSet/>
      <dgm:spPr/>
      <dgm:t>
        <a:bodyPr/>
        <a:lstStyle/>
        <a:p>
          <a:r>
            <a:rPr lang="es-ES" dirty="0" smtClean="0"/>
            <a:t>Se humaniza la crisis, petición de disculpas. </a:t>
          </a:r>
          <a:endParaRPr lang="es-ES" dirty="0"/>
        </a:p>
      </dgm:t>
    </dgm:pt>
    <dgm:pt modelId="{4B346759-B28F-4CE8-86B5-4C8A3F561A95}" type="parTrans" cxnId="{E2875BCA-21DF-4841-80CE-07C1B8E5BA6A}">
      <dgm:prSet/>
      <dgm:spPr/>
      <dgm:t>
        <a:bodyPr/>
        <a:lstStyle/>
        <a:p>
          <a:endParaRPr lang="es-ES"/>
        </a:p>
      </dgm:t>
    </dgm:pt>
    <dgm:pt modelId="{F53513AE-186B-4059-BA50-D1D2C02A40C3}" type="sibTrans" cxnId="{E2875BCA-21DF-4841-80CE-07C1B8E5BA6A}">
      <dgm:prSet/>
      <dgm:spPr/>
      <dgm:t>
        <a:bodyPr/>
        <a:lstStyle/>
        <a:p>
          <a:endParaRPr lang="es-ES"/>
        </a:p>
      </dgm:t>
    </dgm:pt>
    <dgm:pt modelId="{C461F012-57E3-4A3D-98C9-514C6E95DEF3}">
      <dgm:prSet/>
      <dgm:spPr/>
      <dgm:t>
        <a:bodyPr/>
        <a:lstStyle/>
        <a:p>
          <a:r>
            <a:rPr lang="es-ES" dirty="0" smtClean="0"/>
            <a:t>El Gobierno se pone al lado de los afectados.</a:t>
          </a:r>
          <a:endParaRPr lang="es-ES" dirty="0"/>
        </a:p>
      </dgm:t>
    </dgm:pt>
    <dgm:pt modelId="{3276CA12-A376-44A9-8242-71373C94C129}" type="parTrans" cxnId="{E9F654C2-3B05-4E44-BEC9-2E0796B9DA97}">
      <dgm:prSet/>
      <dgm:spPr/>
      <dgm:t>
        <a:bodyPr/>
        <a:lstStyle/>
        <a:p>
          <a:endParaRPr lang="es-ES"/>
        </a:p>
      </dgm:t>
    </dgm:pt>
    <dgm:pt modelId="{CFA84F02-A66D-428B-908D-A3D6A922C38C}" type="sibTrans" cxnId="{E9F654C2-3B05-4E44-BEC9-2E0796B9DA97}">
      <dgm:prSet/>
      <dgm:spPr/>
      <dgm:t>
        <a:bodyPr/>
        <a:lstStyle/>
        <a:p>
          <a:endParaRPr lang="es-ES"/>
        </a:p>
      </dgm:t>
    </dgm:pt>
    <dgm:pt modelId="{AE7EB9A3-2432-4EEF-BD35-CF8B46AA2F90}">
      <dgm:prSet/>
      <dgm:spPr/>
      <dgm:t>
        <a:bodyPr/>
        <a:lstStyle/>
        <a:p>
          <a:r>
            <a:rPr lang="es-ES" dirty="0" smtClean="0"/>
            <a:t>Responsabiliza a los controladores de la situación creada.</a:t>
          </a:r>
          <a:endParaRPr lang="es-ES" dirty="0"/>
        </a:p>
      </dgm:t>
    </dgm:pt>
    <dgm:pt modelId="{09799836-AE0C-4B21-853C-48D917042668}" type="parTrans" cxnId="{18A25DCF-DAA4-420D-81B8-9C78FDB148C0}">
      <dgm:prSet/>
      <dgm:spPr/>
      <dgm:t>
        <a:bodyPr/>
        <a:lstStyle/>
        <a:p>
          <a:endParaRPr lang="es-ES"/>
        </a:p>
      </dgm:t>
    </dgm:pt>
    <dgm:pt modelId="{1DE16618-D26D-4C5E-AA02-938A09D70D71}" type="sibTrans" cxnId="{18A25DCF-DAA4-420D-81B8-9C78FDB148C0}">
      <dgm:prSet/>
      <dgm:spPr/>
      <dgm:t>
        <a:bodyPr/>
        <a:lstStyle/>
        <a:p>
          <a:endParaRPr lang="es-ES"/>
        </a:p>
      </dgm:t>
    </dgm:pt>
    <dgm:pt modelId="{33B6E339-950B-494A-8921-9EC98A7A4990}">
      <dgm:prSet/>
      <dgm:spPr/>
      <dgm:t>
        <a:bodyPr/>
        <a:lstStyle/>
        <a:p>
          <a:r>
            <a:rPr lang="es-ES" dirty="0" smtClean="0"/>
            <a:t>Reúne habilidades comunicativas. </a:t>
          </a:r>
          <a:endParaRPr lang="es-ES" dirty="0"/>
        </a:p>
      </dgm:t>
    </dgm:pt>
    <dgm:pt modelId="{6C2CEC15-1E77-4B7E-96B9-C78665EC5421}" type="parTrans" cxnId="{3A4AD95E-3AA6-4735-8AAF-48A6C68507AA}">
      <dgm:prSet/>
      <dgm:spPr/>
      <dgm:t>
        <a:bodyPr/>
        <a:lstStyle/>
        <a:p>
          <a:endParaRPr lang="es-ES"/>
        </a:p>
      </dgm:t>
    </dgm:pt>
    <dgm:pt modelId="{138C6B7C-0B88-4FBD-B715-6A8AAD49A63C}" type="sibTrans" cxnId="{3A4AD95E-3AA6-4735-8AAF-48A6C68507AA}">
      <dgm:prSet/>
      <dgm:spPr/>
      <dgm:t>
        <a:bodyPr/>
        <a:lstStyle/>
        <a:p>
          <a:endParaRPr lang="es-ES"/>
        </a:p>
      </dgm:t>
    </dgm:pt>
    <dgm:pt modelId="{E691CBB8-DD97-4552-9ABC-A6C062AAB0EF}">
      <dgm:prSet/>
      <dgm:spPr/>
      <dgm:t>
        <a:bodyPr/>
        <a:lstStyle/>
        <a:p>
          <a:r>
            <a:rPr lang="es-ES" dirty="0" smtClean="0"/>
            <a:t>Experiencia ante los medios de comunicación en comunicación de situaciones complicadas.  </a:t>
          </a:r>
          <a:endParaRPr lang="es-ES" dirty="0"/>
        </a:p>
      </dgm:t>
    </dgm:pt>
    <dgm:pt modelId="{C52A667E-82B1-4915-A6C8-80CCE45FA150}" type="parTrans" cxnId="{D5DCC50A-3B9F-429A-B681-3B7EDB02C85F}">
      <dgm:prSet/>
      <dgm:spPr/>
      <dgm:t>
        <a:bodyPr/>
        <a:lstStyle/>
        <a:p>
          <a:endParaRPr lang="es-ES"/>
        </a:p>
      </dgm:t>
    </dgm:pt>
    <dgm:pt modelId="{3A77792A-17D4-4B53-885C-A0D3A01FFC75}" type="sibTrans" cxnId="{D5DCC50A-3B9F-429A-B681-3B7EDB02C85F}">
      <dgm:prSet/>
      <dgm:spPr/>
      <dgm:t>
        <a:bodyPr/>
        <a:lstStyle/>
        <a:p>
          <a:endParaRPr lang="es-ES"/>
        </a:p>
      </dgm:t>
    </dgm:pt>
    <dgm:pt modelId="{ED00752C-6F51-41AE-B2B2-736B9B9E1EF9}">
      <dgm:prSet phldrT="[Texto]" custT="1"/>
      <dgm:spPr/>
      <dgm:t>
        <a:bodyPr/>
        <a:lstStyle/>
        <a:p>
          <a:r>
            <a:rPr lang="es-ES" sz="1400" dirty="0" smtClean="0"/>
            <a:t>Un solo comité de crisis, un solo portavoz</a:t>
          </a:r>
          <a:endParaRPr lang="es-ES" sz="1400" dirty="0"/>
        </a:p>
      </dgm:t>
    </dgm:pt>
    <dgm:pt modelId="{E38CE7E9-1368-4A97-BEBF-4BCEB68E2A76}" type="parTrans" cxnId="{51AEB22A-B6AE-464B-B3CD-7436B491766A}">
      <dgm:prSet/>
      <dgm:spPr/>
      <dgm:t>
        <a:bodyPr/>
        <a:lstStyle/>
        <a:p>
          <a:endParaRPr lang="es-ES"/>
        </a:p>
      </dgm:t>
    </dgm:pt>
    <dgm:pt modelId="{44A17614-89A6-44C0-BADD-B300DAD050C6}" type="sibTrans" cxnId="{51AEB22A-B6AE-464B-B3CD-7436B491766A}">
      <dgm:prSet/>
      <dgm:spPr/>
      <dgm:t>
        <a:bodyPr/>
        <a:lstStyle/>
        <a:p>
          <a:endParaRPr lang="es-ES"/>
        </a:p>
      </dgm:t>
    </dgm:pt>
    <dgm:pt modelId="{78DF2BF3-5F72-48A2-BCE2-C6F7151F469D}" type="pres">
      <dgm:prSet presAssocID="{EF6B0C3F-43E9-4375-AD77-67191C1A1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6E1349-3C48-4C3F-A0CA-84D500E489D6}" type="pres">
      <dgm:prSet presAssocID="{4F5285FF-7CA3-446B-B817-F532EEFF9099}" presName="linNode" presStyleCnt="0"/>
      <dgm:spPr/>
    </dgm:pt>
    <dgm:pt modelId="{424C067C-6E03-40DB-9BE3-D01FF3E0A9B8}" type="pres">
      <dgm:prSet presAssocID="{4F5285FF-7CA3-446B-B817-F532EEFF909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09BD4-FF67-4F29-9750-D3E484B6C814}" type="pres">
      <dgm:prSet presAssocID="{4F5285FF-7CA3-446B-B817-F532EEFF909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9B1A8-F37B-423B-BA50-84C74C17E620}" type="pres">
      <dgm:prSet presAssocID="{5E7D8339-0670-4003-A6B0-DC68943FF81A}" presName="sp" presStyleCnt="0"/>
      <dgm:spPr/>
    </dgm:pt>
    <dgm:pt modelId="{15EEF403-3246-4C6B-A2E6-712812F2D076}" type="pres">
      <dgm:prSet presAssocID="{71F75CF7-ECD3-4E55-AF05-919718625D42}" presName="linNode" presStyleCnt="0"/>
      <dgm:spPr/>
    </dgm:pt>
    <dgm:pt modelId="{7C074AE2-F3D8-4508-B6FA-22C6604F0170}" type="pres">
      <dgm:prSet presAssocID="{71F75CF7-ECD3-4E55-AF05-919718625D4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3E133-8FC6-482E-BD69-81689A810AC9}" type="pres">
      <dgm:prSet presAssocID="{71F75CF7-ECD3-4E55-AF05-919718625D4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D131D-AC59-4F49-96E2-47BB4835EEC9}" type="pres">
      <dgm:prSet presAssocID="{756BEE0C-9927-4D0A-A785-CD85C7B7FE1C}" presName="sp" presStyleCnt="0"/>
      <dgm:spPr/>
    </dgm:pt>
    <dgm:pt modelId="{B53B20CE-AD8E-4371-9A51-FF6CB2AF226D}" type="pres">
      <dgm:prSet presAssocID="{8CB0C487-8A4C-4C78-AE7A-EBE4A5F74E30}" presName="linNode" presStyleCnt="0"/>
      <dgm:spPr/>
    </dgm:pt>
    <dgm:pt modelId="{5371D572-455C-4580-BA20-A83FC745BC5C}" type="pres">
      <dgm:prSet presAssocID="{8CB0C487-8A4C-4C78-AE7A-EBE4A5F74E3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9A5039-0DC8-4038-BF2C-5AFCB678DD4E}" type="pres">
      <dgm:prSet presAssocID="{8CB0C487-8A4C-4C78-AE7A-EBE4A5F74E3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8AA89-0860-47D3-932E-53EF63521970}" type="pres">
      <dgm:prSet presAssocID="{25B42694-798D-4683-8FDD-16A88CBEC026}" presName="sp" presStyleCnt="0"/>
      <dgm:spPr/>
    </dgm:pt>
    <dgm:pt modelId="{48816D7E-84AC-40D8-A1A8-1016519B042A}" type="pres">
      <dgm:prSet presAssocID="{F2FD3ECE-A61B-4721-A203-D8A814F30147}" presName="linNode" presStyleCnt="0"/>
      <dgm:spPr/>
    </dgm:pt>
    <dgm:pt modelId="{39B3A143-3849-4370-AF2E-1EF5EA67F7FC}" type="pres">
      <dgm:prSet presAssocID="{F2FD3ECE-A61B-4721-A203-D8A814F3014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1F3B6D-09F2-40F1-961B-1C8B6346B5CF}" type="pres">
      <dgm:prSet presAssocID="{F2FD3ECE-A61B-4721-A203-D8A814F3014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611F7-B92D-44D8-B906-2AAEE7D93DEA}" type="pres">
      <dgm:prSet presAssocID="{46E20A1C-9201-4AB5-B653-BA7941861372}" presName="sp" presStyleCnt="0"/>
      <dgm:spPr/>
    </dgm:pt>
    <dgm:pt modelId="{0C566BFB-D993-4E9D-8C80-D3326317C9B9}" type="pres">
      <dgm:prSet presAssocID="{83BEA33D-EB31-4CEC-95DD-94815E6487D9}" presName="linNode" presStyleCnt="0"/>
      <dgm:spPr/>
    </dgm:pt>
    <dgm:pt modelId="{C40A4E0D-9E33-45DD-8B8C-C0D0FF1644E6}" type="pres">
      <dgm:prSet presAssocID="{83BEA33D-EB31-4CEC-95DD-94815E6487D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F5B13-A94D-491F-9BCF-5076D7D4F7AE}" type="pres">
      <dgm:prSet presAssocID="{83BEA33D-EB31-4CEC-95DD-94815E6487D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7BC344-BAFD-48DC-86E8-4FF24B7DDFF8}" srcId="{EF6B0C3F-43E9-4375-AD77-67191C1A1386}" destId="{4F5285FF-7CA3-446B-B817-F532EEFF9099}" srcOrd="0" destOrd="0" parTransId="{9F22F6BB-6DED-44C7-B50B-C5933434D510}" sibTransId="{5E7D8339-0670-4003-A6B0-DC68943FF81A}"/>
    <dgm:cxn modelId="{6DFDB9A1-22EC-45DF-9AD1-D87203ACDF23}" type="presOf" srcId="{ED00752C-6F51-41AE-B2B2-736B9B9E1EF9}" destId="{A6D09BD4-FF67-4F29-9750-D3E484B6C814}" srcOrd="0" destOrd="2" presId="urn:microsoft.com/office/officeart/2005/8/layout/vList5"/>
    <dgm:cxn modelId="{BB543EE2-F9DC-4941-BA70-AFFC135DDC14}" type="presOf" srcId="{EF6B0C3F-43E9-4375-AD77-67191C1A1386}" destId="{78DF2BF3-5F72-48A2-BCE2-C6F7151F469D}" srcOrd="0" destOrd="0" presId="urn:microsoft.com/office/officeart/2005/8/layout/vList5"/>
    <dgm:cxn modelId="{5F1E4B7F-03CA-4F4A-96D5-AB5E6AD2DF61}" type="presOf" srcId="{F2FD3ECE-A61B-4721-A203-D8A814F30147}" destId="{39B3A143-3849-4370-AF2E-1EF5EA67F7FC}" srcOrd="0" destOrd="0" presId="urn:microsoft.com/office/officeart/2005/8/layout/vList5"/>
    <dgm:cxn modelId="{88AB8291-E38B-4676-8FB4-768C332C2263}" type="presOf" srcId="{AE7EB9A3-2432-4EEF-BD35-CF8B46AA2F90}" destId="{709A5039-0DC8-4038-BF2C-5AFCB678DD4E}" srcOrd="0" destOrd="2" presId="urn:microsoft.com/office/officeart/2005/8/layout/vList5"/>
    <dgm:cxn modelId="{8045F512-7456-4A84-BBBA-F4C33060D4D8}" type="presOf" srcId="{9ED557AA-D6E4-44CF-9827-83970151BCFE}" destId="{709A5039-0DC8-4038-BF2C-5AFCB678DD4E}" srcOrd="0" destOrd="0" presId="urn:microsoft.com/office/officeart/2005/8/layout/vList5"/>
    <dgm:cxn modelId="{1C411B9D-766A-4C8B-94F7-61D6FA9F5A41}" type="presOf" srcId="{C398A31A-1080-4AE7-A588-8AA289B612C6}" destId="{C5BF5B13-A94D-491F-9BCF-5076D7D4F7AE}" srcOrd="0" destOrd="0" presId="urn:microsoft.com/office/officeart/2005/8/layout/vList5"/>
    <dgm:cxn modelId="{3A4AD95E-3AA6-4735-8AAF-48A6C68507AA}" srcId="{F2FD3ECE-A61B-4721-A203-D8A814F30147}" destId="{33B6E339-950B-494A-8921-9EC98A7A4990}" srcOrd="0" destOrd="0" parTransId="{6C2CEC15-1E77-4B7E-96B9-C78665EC5421}" sibTransId="{138C6B7C-0B88-4FBD-B715-6A8AAD49A63C}"/>
    <dgm:cxn modelId="{E2875BCA-21DF-4841-80CE-07C1B8E5BA6A}" srcId="{8CB0C487-8A4C-4C78-AE7A-EBE4A5F74E30}" destId="{9ED557AA-D6E4-44CF-9827-83970151BCFE}" srcOrd="0" destOrd="0" parTransId="{4B346759-B28F-4CE8-86B5-4C8A3F561A95}" sibTransId="{F53513AE-186B-4059-BA50-D1D2C02A40C3}"/>
    <dgm:cxn modelId="{B287DBB6-FEBE-44FC-B8D6-3AD85F9A2979}" type="presOf" srcId="{60A522F1-DE92-465C-9652-81A5EB019FAF}" destId="{A6D09BD4-FF67-4F29-9750-D3E484B6C814}" srcOrd="0" destOrd="1" presId="urn:microsoft.com/office/officeart/2005/8/layout/vList5"/>
    <dgm:cxn modelId="{E9F654C2-3B05-4E44-BEC9-2E0796B9DA97}" srcId="{8CB0C487-8A4C-4C78-AE7A-EBE4A5F74E30}" destId="{C461F012-57E3-4A3D-98C9-514C6E95DEF3}" srcOrd="1" destOrd="0" parTransId="{3276CA12-A376-44A9-8242-71373C94C129}" sibTransId="{CFA84F02-A66D-428B-908D-A3D6A922C38C}"/>
    <dgm:cxn modelId="{2AD1CB13-0980-4FFE-9F75-406E255F6A4C}" srcId="{71F75CF7-ECD3-4E55-AF05-919718625D42}" destId="{53E04745-5CAD-4002-B131-4EB6FBBEFC80}" srcOrd="2" destOrd="0" parTransId="{DB31AB5E-0287-43A5-A554-F17D5894A388}" sibTransId="{298A9DF4-BD81-413F-BA25-EB60A54C9911}"/>
    <dgm:cxn modelId="{F12E3874-74FB-484F-A9B7-E09BF79075E6}" type="presOf" srcId="{33B6E339-950B-494A-8921-9EC98A7A4990}" destId="{7A1F3B6D-09F2-40F1-961B-1C8B6346B5CF}" srcOrd="0" destOrd="0" presId="urn:microsoft.com/office/officeart/2005/8/layout/vList5"/>
    <dgm:cxn modelId="{B6FCDE71-7D84-42A9-894E-419B43F7A9DF}" type="presOf" srcId="{4F5285FF-7CA3-446B-B817-F532EEFF9099}" destId="{424C067C-6E03-40DB-9BE3-D01FF3E0A9B8}" srcOrd="0" destOrd="0" presId="urn:microsoft.com/office/officeart/2005/8/layout/vList5"/>
    <dgm:cxn modelId="{9346051B-98FF-4E2C-B7A8-FED10CED9240}" srcId="{EF6B0C3F-43E9-4375-AD77-67191C1A1386}" destId="{71F75CF7-ECD3-4E55-AF05-919718625D42}" srcOrd="1" destOrd="0" parTransId="{A166672C-8A46-4968-A707-B245B587C245}" sibTransId="{756BEE0C-9927-4D0A-A785-CD85C7B7FE1C}"/>
    <dgm:cxn modelId="{76C2C146-804B-48F9-982D-992786A3AAA2}" type="presOf" srcId="{0D743FB1-D200-48B3-A354-9ED4712BAFE3}" destId="{5D33E133-8FC6-482E-BD69-81689A810AC9}" srcOrd="0" destOrd="0" presId="urn:microsoft.com/office/officeart/2005/8/layout/vList5"/>
    <dgm:cxn modelId="{4722C418-B2FA-4E2D-A4EB-A317BEB7107A}" srcId="{4F5285FF-7CA3-446B-B817-F532EEFF9099}" destId="{60A522F1-DE92-465C-9652-81A5EB019FAF}" srcOrd="1" destOrd="0" parTransId="{7E8FD2EF-4A72-49EE-80B5-134880C9FBFE}" sibTransId="{CDDFE37C-4C60-46EE-A7DD-BE589207D294}"/>
    <dgm:cxn modelId="{4F279314-7925-4B10-8D7D-D67EA220F5C0}" srcId="{EF6B0C3F-43E9-4375-AD77-67191C1A1386}" destId="{F2FD3ECE-A61B-4721-A203-D8A814F30147}" srcOrd="3" destOrd="0" parTransId="{432E053B-D97D-4499-BF3B-AE8564B75C14}" sibTransId="{46E20A1C-9201-4AB5-B653-BA7941861372}"/>
    <dgm:cxn modelId="{33EAD8E4-FC50-48FD-BCE3-DC179336C85C}" srcId="{EF6B0C3F-43E9-4375-AD77-67191C1A1386}" destId="{83BEA33D-EB31-4CEC-95DD-94815E6487D9}" srcOrd="4" destOrd="0" parTransId="{8DEE9380-DA72-46B3-85CD-9E8A61687E7F}" sibTransId="{8D3E427B-E67D-4E56-A940-496D04FA529D}"/>
    <dgm:cxn modelId="{2C2C3107-3A3D-473D-91DF-327DD0FB0ACB}" type="presOf" srcId="{77D61345-5D1E-4991-9FC6-E6AF765F9DDF}" destId="{A6D09BD4-FF67-4F29-9750-D3E484B6C814}" srcOrd="0" destOrd="0" presId="urn:microsoft.com/office/officeart/2005/8/layout/vList5"/>
    <dgm:cxn modelId="{B8777B36-DAB6-487C-8BE1-2D702BF864EE}" srcId="{83BEA33D-EB31-4CEC-95DD-94815E6487D9}" destId="{C398A31A-1080-4AE7-A588-8AA289B612C6}" srcOrd="0" destOrd="0" parTransId="{35BFDEF9-1F3F-4067-ADC6-6CD4C15A366D}" sibTransId="{76C0B3A5-DF05-479D-90D6-C6CD20E5E582}"/>
    <dgm:cxn modelId="{0138320C-3359-41CE-A168-55DA3ADAC377}" srcId="{EF6B0C3F-43E9-4375-AD77-67191C1A1386}" destId="{8CB0C487-8A4C-4C78-AE7A-EBE4A5F74E30}" srcOrd="2" destOrd="0" parTransId="{771FD411-FE7A-4BF7-9C41-F9C7EEEF9195}" sibTransId="{25B42694-798D-4683-8FDD-16A88CBEC026}"/>
    <dgm:cxn modelId="{9066B507-04A7-46EB-990E-441500FB8288}" srcId="{71F75CF7-ECD3-4E55-AF05-919718625D42}" destId="{0D743FB1-D200-48B3-A354-9ED4712BAFE3}" srcOrd="0" destOrd="0" parTransId="{D50C7CE3-F240-4E14-A26A-277C95E6682E}" sibTransId="{3F9D94F7-4F57-4DBC-A59D-950896822B0E}"/>
    <dgm:cxn modelId="{18A25DCF-DAA4-420D-81B8-9C78FDB148C0}" srcId="{8CB0C487-8A4C-4C78-AE7A-EBE4A5F74E30}" destId="{AE7EB9A3-2432-4EEF-BD35-CF8B46AA2F90}" srcOrd="2" destOrd="0" parTransId="{09799836-AE0C-4B21-853C-48D917042668}" sibTransId="{1DE16618-D26D-4C5E-AA02-938A09D70D71}"/>
    <dgm:cxn modelId="{D3D833EF-61B8-418B-9E05-6D60FEF10319}" type="presOf" srcId="{C461F012-57E3-4A3D-98C9-514C6E95DEF3}" destId="{709A5039-0DC8-4038-BF2C-5AFCB678DD4E}" srcOrd="0" destOrd="1" presId="urn:microsoft.com/office/officeart/2005/8/layout/vList5"/>
    <dgm:cxn modelId="{D5DCC50A-3B9F-429A-B681-3B7EDB02C85F}" srcId="{F2FD3ECE-A61B-4721-A203-D8A814F30147}" destId="{E691CBB8-DD97-4552-9ABC-A6C062AAB0EF}" srcOrd="1" destOrd="0" parTransId="{C52A667E-82B1-4915-A6C8-80CCE45FA150}" sibTransId="{3A77792A-17D4-4B53-885C-A0D3A01FFC75}"/>
    <dgm:cxn modelId="{5891D0C8-0F99-488C-A615-8744393AEBF9}" srcId="{4F5285FF-7CA3-446B-B817-F532EEFF9099}" destId="{77D61345-5D1E-4991-9FC6-E6AF765F9DDF}" srcOrd="0" destOrd="0" parTransId="{7D53CB63-3FC9-41B4-AAE3-B0BCB8F00B5F}" sibTransId="{58372959-8524-4199-AA90-88A6A7629B71}"/>
    <dgm:cxn modelId="{E56EB904-BF5E-441B-8BF8-C163ED82A9F0}" type="presOf" srcId="{71F75CF7-ECD3-4E55-AF05-919718625D42}" destId="{7C074AE2-F3D8-4508-B6FA-22C6604F0170}" srcOrd="0" destOrd="0" presId="urn:microsoft.com/office/officeart/2005/8/layout/vList5"/>
    <dgm:cxn modelId="{C5BCEF56-9BB3-4AFD-A105-A98BC07D3F08}" type="presOf" srcId="{0C9C4E97-E7DB-43D4-A68D-FB46AF797108}" destId="{5D33E133-8FC6-482E-BD69-81689A810AC9}" srcOrd="0" destOrd="1" presId="urn:microsoft.com/office/officeart/2005/8/layout/vList5"/>
    <dgm:cxn modelId="{0F52304B-8C17-4AF6-9FC7-307D3F3FB5E8}" srcId="{71F75CF7-ECD3-4E55-AF05-919718625D42}" destId="{0C9C4E97-E7DB-43D4-A68D-FB46AF797108}" srcOrd="1" destOrd="0" parTransId="{59917E75-FC24-48E9-B57E-C9AB1839D937}" sibTransId="{78EB8092-D522-478A-BB5E-D36E5119AB49}"/>
    <dgm:cxn modelId="{AF3BF311-5694-4767-9FFF-19423C0676B8}" type="presOf" srcId="{83BEA33D-EB31-4CEC-95DD-94815E6487D9}" destId="{C40A4E0D-9E33-45DD-8B8C-C0D0FF1644E6}" srcOrd="0" destOrd="0" presId="urn:microsoft.com/office/officeart/2005/8/layout/vList5"/>
    <dgm:cxn modelId="{2F8A13E1-4B1F-48E2-AF60-8D2433728B06}" type="presOf" srcId="{53E04745-5CAD-4002-B131-4EB6FBBEFC80}" destId="{5D33E133-8FC6-482E-BD69-81689A810AC9}" srcOrd="0" destOrd="2" presId="urn:microsoft.com/office/officeart/2005/8/layout/vList5"/>
    <dgm:cxn modelId="{E9FD867B-2B97-4293-908E-6FC8DA564D32}" type="presOf" srcId="{E691CBB8-DD97-4552-9ABC-A6C062AAB0EF}" destId="{7A1F3B6D-09F2-40F1-961B-1C8B6346B5CF}" srcOrd="0" destOrd="1" presId="urn:microsoft.com/office/officeart/2005/8/layout/vList5"/>
    <dgm:cxn modelId="{51AEB22A-B6AE-464B-B3CD-7436B491766A}" srcId="{4F5285FF-7CA3-446B-B817-F532EEFF9099}" destId="{ED00752C-6F51-41AE-B2B2-736B9B9E1EF9}" srcOrd="2" destOrd="0" parTransId="{E38CE7E9-1368-4A97-BEBF-4BCEB68E2A76}" sibTransId="{44A17614-89A6-44C0-BADD-B300DAD050C6}"/>
    <dgm:cxn modelId="{40F0830F-584B-4FA8-BE7A-A1A039B12086}" type="presOf" srcId="{8CB0C487-8A4C-4C78-AE7A-EBE4A5F74E30}" destId="{5371D572-455C-4580-BA20-A83FC745BC5C}" srcOrd="0" destOrd="0" presId="urn:microsoft.com/office/officeart/2005/8/layout/vList5"/>
    <dgm:cxn modelId="{432D20C0-C418-4051-8822-ACF0816EB120}" type="presParOf" srcId="{78DF2BF3-5F72-48A2-BCE2-C6F7151F469D}" destId="{D86E1349-3C48-4C3F-A0CA-84D500E489D6}" srcOrd="0" destOrd="0" presId="urn:microsoft.com/office/officeart/2005/8/layout/vList5"/>
    <dgm:cxn modelId="{C2BE9302-FF64-47BB-9D80-B72D7A3A8080}" type="presParOf" srcId="{D86E1349-3C48-4C3F-A0CA-84D500E489D6}" destId="{424C067C-6E03-40DB-9BE3-D01FF3E0A9B8}" srcOrd="0" destOrd="0" presId="urn:microsoft.com/office/officeart/2005/8/layout/vList5"/>
    <dgm:cxn modelId="{7C664E28-5D0A-4B9A-80EA-A9D34BE4D407}" type="presParOf" srcId="{D86E1349-3C48-4C3F-A0CA-84D500E489D6}" destId="{A6D09BD4-FF67-4F29-9750-D3E484B6C814}" srcOrd="1" destOrd="0" presId="urn:microsoft.com/office/officeart/2005/8/layout/vList5"/>
    <dgm:cxn modelId="{BDC4E0EA-C444-43AC-A6E1-1D288F19274D}" type="presParOf" srcId="{78DF2BF3-5F72-48A2-BCE2-C6F7151F469D}" destId="{CBC9B1A8-F37B-423B-BA50-84C74C17E620}" srcOrd="1" destOrd="0" presId="urn:microsoft.com/office/officeart/2005/8/layout/vList5"/>
    <dgm:cxn modelId="{A779A2EB-033B-438F-B1A9-DA58A26B2319}" type="presParOf" srcId="{78DF2BF3-5F72-48A2-BCE2-C6F7151F469D}" destId="{15EEF403-3246-4C6B-A2E6-712812F2D076}" srcOrd="2" destOrd="0" presId="urn:microsoft.com/office/officeart/2005/8/layout/vList5"/>
    <dgm:cxn modelId="{12EDE270-3A3A-492F-A8F2-F24CE0FDC1DA}" type="presParOf" srcId="{15EEF403-3246-4C6B-A2E6-712812F2D076}" destId="{7C074AE2-F3D8-4508-B6FA-22C6604F0170}" srcOrd="0" destOrd="0" presId="urn:microsoft.com/office/officeart/2005/8/layout/vList5"/>
    <dgm:cxn modelId="{DE4D08EC-035A-4C1A-93D5-73B7AA0ED6D5}" type="presParOf" srcId="{15EEF403-3246-4C6B-A2E6-712812F2D076}" destId="{5D33E133-8FC6-482E-BD69-81689A810AC9}" srcOrd="1" destOrd="0" presId="urn:microsoft.com/office/officeart/2005/8/layout/vList5"/>
    <dgm:cxn modelId="{7CC02896-50AE-4BEB-908D-67AD25EE4196}" type="presParOf" srcId="{78DF2BF3-5F72-48A2-BCE2-C6F7151F469D}" destId="{F6DD131D-AC59-4F49-96E2-47BB4835EEC9}" srcOrd="3" destOrd="0" presId="urn:microsoft.com/office/officeart/2005/8/layout/vList5"/>
    <dgm:cxn modelId="{11D33631-FCC2-49C1-99D1-9F3404BF0E51}" type="presParOf" srcId="{78DF2BF3-5F72-48A2-BCE2-C6F7151F469D}" destId="{B53B20CE-AD8E-4371-9A51-FF6CB2AF226D}" srcOrd="4" destOrd="0" presId="urn:microsoft.com/office/officeart/2005/8/layout/vList5"/>
    <dgm:cxn modelId="{EC0CC147-03C2-4BD9-9E2D-2EEFF9C81B96}" type="presParOf" srcId="{B53B20CE-AD8E-4371-9A51-FF6CB2AF226D}" destId="{5371D572-455C-4580-BA20-A83FC745BC5C}" srcOrd="0" destOrd="0" presId="urn:microsoft.com/office/officeart/2005/8/layout/vList5"/>
    <dgm:cxn modelId="{C605866F-348F-4550-B0A1-814609D93F3F}" type="presParOf" srcId="{B53B20CE-AD8E-4371-9A51-FF6CB2AF226D}" destId="{709A5039-0DC8-4038-BF2C-5AFCB678DD4E}" srcOrd="1" destOrd="0" presId="urn:microsoft.com/office/officeart/2005/8/layout/vList5"/>
    <dgm:cxn modelId="{29A785CE-E884-4CD6-9CE2-25B2D72F7132}" type="presParOf" srcId="{78DF2BF3-5F72-48A2-BCE2-C6F7151F469D}" destId="{0D08AA89-0860-47D3-932E-53EF63521970}" srcOrd="5" destOrd="0" presId="urn:microsoft.com/office/officeart/2005/8/layout/vList5"/>
    <dgm:cxn modelId="{855531F7-36F2-4733-9938-61A844D38129}" type="presParOf" srcId="{78DF2BF3-5F72-48A2-BCE2-C6F7151F469D}" destId="{48816D7E-84AC-40D8-A1A8-1016519B042A}" srcOrd="6" destOrd="0" presId="urn:microsoft.com/office/officeart/2005/8/layout/vList5"/>
    <dgm:cxn modelId="{E24BAF96-FC03-4A55-96DE-3701EEA03013}" type="presParOf" srcId="{48816D7E-84AC-40D8-A1A8-1016519B042A}" destId="{39B3A143-3849-4370-AF2E-1EF5EA67F7FC}" srcOrd="0" destOrd="0" presId="urn:microsoft.com/office/officeart/2005/8/layout/vList5"/>
    <dgm:cxn modelId="{6BA98156-D9DA-4396-98EC-8DD0E93CA55A}" type="presParOf" srcId="{48816D7E-84AC-40D8-A1A8-1016519B042A}" destId="{7A1F3B6D-09F2-40F1-961B-1C8B6346B5CF}" srcOrd="1" destOrd="0" presId="urn:microsoft.com/office/officeart/2005/8/layout/vList5"/>
    <dgm:cxn modelId="{673AA13B-B358-48AF-B4CC-804DF6707B22}" type="presParOf" srcId="{78DF2BF3-5F72-48A2-BCE2-C6F7151F469D}" destId="{B19611F7-B92D-44D8-B906-2AAEE7D93DEA}" srcOrd="7" destOrd="0" presId="urn:microsoft.com/office/officeart/2005/8/layout/vList5"/>
    <dgm:cxn modelId="{EA18CD23-2878-4D3C-BEF7-52D1C7D2DE3D}" type="presParOf" srcId="{78DF2BF3-5F72-48A2-BCE2-C6F7151F469D}" destId="{0C566BFB-D993-4E9D-8C80-D3326317C9B9}" srcOrd="8" destOrd="0" presId="urn:microsoft.com/office/officeart/2005/8/layout/vList5"/>
    <dgm:cxn modelId="{2B127EB1-3513-4210-8284-C779F9297B7B}" type="presParOf" srcId="{0C566BFB-D993-4E9D-8C80-D3326317C9B9}" destId="{C40A4E0D-9E33-45DD-8B8C-C0D0FF1644E6}" srcOrd="0" destOrd="0" presId="urn:microsoft.com/office/officeart/2005/8/layout/vList5"/>
    <dgm:cxn modelId="{3141C61C-AEB6-4132-A8EF-ACB71A97BC57}" type="presParOf" srcId="{0C566BFB-D993-4E9D-8C80-D3326317C9B9}" destId="{C5BF5B13-A94D-491F-9BCF-5076D7D4F7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6B0C3F-43E9-4375-AD77-67191C1A1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5285FF-7CA3-446B-B817-F532EEFF9099}">
      <dgm:prSet phldrT="[Texto]" custT="1"/>
      <dgm:spPr/>
      <dgm:t>
        <a:bodyPr/>
        <a:lstStyle/>
        <a:p>
          <a:r>
            <a:rPr lang="es-ES" sz="1800" dirty="0" smtClean="0"/>
            <a:t>Encuadres </a:t>
          </a:r>
          <a:endParaRPr lang="es-ES" sz="1800" dirty="0"/>
        </a:p>
      </dgm:t>
    </dgm:pt>
    <dgm:pt modelId="{9F22F6BB-6DED-44C7-B50B-C5933434D510}" type="parTrans" cxnId="{747BC344-BAFD-48DC-86E8-4FF24B7DDFF8}">
      <dgm:prSet/>
      <dgm:spPr/>
      <dgm:t>
        <a:bodyPr/>
        <a:lstStyle/>
        <a:p>
          <a:endParaRPr lang="es-ES"/>
        </a:p>
      </dgm:t>
    </dgm:pt>
    <dgm:pt modelId="{5E7D8339-0670-4003-A6B0-DC68943FF81A}" type="sibTrans" cxnId="{747BC344-BAFD-48DC-86E8-4FF24B7DDFF8}">
      <dgm:prSet/>
      <dgm:spPr/>
      <dgm:t>
        <a:bodyPr/>
        <a:lstStyle/>
        <a:p>
          <a:endParaRPr lang="es-ES"/>
        </a:p>
      </dgm:t>
    </dgm:pt>
    <dgm:pt modelId="{77D61345-5D1E-4991-9FC6-E6AF765F9DDF}">
      <dgm:prSet phldrT="[Texto]" custT="1"/>
      <dgm:spPr/>
      <dgm:t>
        <a:bodyPr/>
        <a:lstStyle/>
        <a:p>
          <a:r>
            <a:rPr lang="es-ES" sz="1400" dirty="0" smtClean="0"/>
            <a:t>Similitud de mensajes del Gobierno y de los medios de comunicación. </a:t>
          </a:r>
          <a:endParaRPr lang="es-ES" sz="1400" dirty="0"/>
        </a:p>
      </dgm:t>
    </dgm:pt>
    <dgm:pt modelId="{7D53CB63-3FC9-41B4-AAE3-B0BCB8F00B5F}" type="parTrans" cxnId="{5891D0C8-0F99-488C-A615-8744393AEBF9}">
      <dgm:prSet/>
      <dgm:spPr/>
      <dgm:t>
        <a:bodyPr/>
        <a:lstStyle/>
        <a:p>
          <a:endParaRPr lang="es-ES"/>
        </a:p>
      </dgm:t>
    </dgm:pt>
    <dgm:pt modelId="{58372959-8524-4199-AA90-88A6A7629B71}" type="sibTrans" cxnId="{5891D0C8-0F99-488C-A615-8744393AEBF9}">
      <dgm:prSet/>
      <dgm:spPr/>
      <dgm:t>
        <a:bodyPr/>
        <a:lstStyle/>
        <a:p>
          <a:endParaRPr lang="es-ES"/>
        </a:p>
      </dgm:t>
    </dgm:pt>
    <dgm:pt modelId="{E657E809-0136-41D5-87BC-E81B20E2165A}">
      <dgm:prSet custT="1"/>
      <dgm:spPr/>
      <dgm:t>
        <a:bodyPr/>
        <a:lstStyle/>
        <a:p>
          <a:r>
            <a:rPr lang="es-ES" sz="1800" dirty="0" smtClean="0"/>
            <a:t>Coordinación y colaboración </a:t>
          </a:r>
          <a:endParaRPr lang="es-ES" sz="1800" dirty="0"/>
        </a:p>
      </dgm:t>
    </dgm:pt>
    <dgm:pt modelId="{99DFB00B-F225-4DE0-A8BA-BA213102E299}" type="parTrans" cxnId="{CA39BC80-1795-45DF-A47A-2C701F3EB02E}">
      <dgm:prSet/>
      <dgm:spPr/>
      <dgm:t>
        <a:bodyPr/>
        <a:lstStyle/>
        <a:p>
          <a:endParaRPr lang="es-ES"/>
        </a:p>
      </dgm:t>
    </dgm:pt>
    <dgm:pt modelId="{D62A9394-6F41-4AED-9380-75857791591F}" type="sibTrans" cxnId="{CA39BC80-1795-45DF-A47A-2C701F3EB02E}">
      <dgm:prSet/>
      <dgm:spPr/>
      <dgm:t>
        <a:bodyPr/>
        <a:lstStyle/>
        <a:p>
          <a:endParaRPr lang="es-ES"/>
        </a:p>
      </dgm:t>
    </dgm:pt>
    <dgm:pt modelId="{C703A287-89F7-4492-88DC-21D3FBA704E5}">
      <dgm:prSet custT="1"/>
      <dgm:spPr/>
      <dgm:t>
        <a:bodyPr/>
        <a:lstStyle/>
        <a:p>
          <a:r>
            <a:rPr lang="es-ES" sz="1400" dirty="0" smtClean="0"/>
            <a:t>Colaboración entre las administraciones.</a:t>
          </a:r>
          <a:endParaRPr lang="es-ES" sz="1400" dirty="0"/>
        </a:p>
      </dgm:t>
    </dgm:pt>
    <dgm:pt modelId="{20710F97-77FE-4109-A02B-BF31B4FA9D79}" type="parTrans" cxnId="{BDA88430-DE67-4226-80CE-F38E1489813D}">
      <dgm:prSet/>
      <dgm:spPr/>
      <dgm:t>
        <a:bodyPr/>
        <a:lstStyle/>
        <a:p>
          <a:endParaRPr lang="es-ES"/>
        </a:p>
      </dgm:t>
    </dgm:pt>
    <dgm:pt modelId="{A480DAEC-DCA6-4F91-A4E9-9F760AB962B0}" type="sibTrans" cxnId="{BDA88430-DE67-4226-80CE-F38E1489813D}">
      <dgm:prSet/>
      <dgm:spPr/>
      <dgm:t>
        <a:bodyPr/>
        <a:lstStyle/>
        <a:p>
          <a:endParaRPr lang="es-ES"/>
        </a:p>
      </dgm:t>
    </dgm:pt>
    <dgm:pt modelId="{35B91814-3567-4D11-AA12-0A3A523A0F5A}">
      <dgm:prSet custT="1"/>
      <dgm:spPr/>
      <dgm:t>
        <a:bodyPr/>
        <a:lstStyle/>
        <a:p>
          <a:r>
            <a:rPr lang="es-ES" sz="1400" dirty="0" smtClean="0"/>
            <a:t>Mensajes de apoyo  a la gestión del gobierno desde otras formaciones políticas.</a:t>
          </a:r>
          <a:endParaRPr lang="es-ES" sz="1400" dirty="0"/>
        </a:p>
      </dgm:t>
    </dgm:pt>
    <dgm:pt modelId="{1AE914F4-E671-4E13-8A5D-E024786A5E18}" type="parTrans" cxnId="{031DEA64-A392-4CC4-AFFA-02F5FD6A1A4D}">
      <dgm:prSet/>
      <dgm:spPr/>
      <dgm:t>
        <a:bodyPr/>
        <a:lstStyle/>
        <a:p>
          <a:endParaRPr lang="es-ES"/>
        </a:p>
      </dgm:t>
    </dgm:pt>
    <dgm:pt modelId="{DF5C3F72-87B6-4AC7-8655-019C7A65B327}" type="sibTrans" cxnId="{031DEA64-A392-4CC4-AFFA-02F5FD6A1A4D}">
      <dgm:prSet/>
      <dgm:spPr/>
      <dgm:t>
        <a:bodyPr/>
        <a:lstStyle/>
        <a:p>
          <a:endParaRPr lang="es-ES"/>
        </a:p>
      </dgm:t>
    </dgm:pt>
    <dgm:pt modelId="{78DF2BF3-5F72-48A2-BCE2-C6F7151F469D}" type="pres">
      <dgm:prSet presAssocID="{EF6B0C3F-43E9-4375-AD77-67191C1A1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EBEBD5-35F2-41F9-8659-9A0FBD2E3FBC}" type="pres">
      <dgm:prSet presAssocID="{E657E809-0136-41D5-87BC-E81B20E2165A}" presName="linNode" presStyleCnt="0"/>
      <dgm:spPr/>
    </dgm:pt>
    <dgm:pt modelId="{9B0C1D88-966F-4C43-ACFC-4F44636F131A}" type="pres">
      <dgm:prSet presAssocID="{E657E809-0136-41D5-87BC-E81B20E2165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C2D7D-708A-4839-9725-9B3A94B3C99D}" type="pres">
      <dgm:prSet presAssocID="{E657E809-0136-41D5-87BC-E81B20E2165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7FAA2-D634-42B6-9C9C-65A37FC71F6E}" type="pres">
      <dgm:prSet presAssocID="{D62A9394-6F41-4AED-9380-75857791591F}" presName="sp" presStyleCnt="0"/>
      <dgm:spPr/>
    </dgm:pt>
    <dgm:pt modelId="{D86E1349-3C48-4C3F-A0CA-84D500E489D6}" type="pres">
      <dgm:prSet presAssocID="{4F5285FF-7CA3-446B-B817-F532EEFF9099}" presName="linNode" presStyleCnt="0"/>
      <dgm:spPr/>
    </dgm:pt>
    <dgm:pt modelId="{424C067C-6E03-40DB-9BE3-D01FF3E0A9B8}" type="pres">
      <dgm:prSet presAssocID="{4F5285FF-7CA3-446B-B817-F532EEFF9099}" presName="parentText" presStyleLbl="node1" presStyleIdx="1" presStyleCnt="2" custLinFactNeighborX="1099" custLinFactNeighborY="68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09BD4-FF67-4F29-9750-D3E484B6C814}" type="pres">
      <dgm:prSet presAssocID="{4F5285FF-7CA3-446B-B817-F532EEFF909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01A0BD-D0EA-494F-A535-7165C6B2EBA2}" type="presOf" srcId="{35B91814-3567-4D11-AA12-0A3A523A0F5A}" destId="{0CFC2D7D-708A-4839-9725-9B3A94B3C99D}" srcOrd="0" destOrd="1" presId="urn:microsoft.com/office/officeart/2005/8/layout/vList5"/>
    <dgm:cxn modelId="{CA39BC80-1795-45DF-A47A-2C701F3EB02E}" srcId="{EF6B0C3F-43E9-4375-AD77-67191C1A1386}" destId="{E657E809-0136-41D5-87BC-E81B20E2165A}" srcOrd="0" destOrd="0" parTransId="{99DFB00B-F225-4DE0-A8BA-BA213102E299}" sibTransId="{D62A9394-6F41-4AED-9380-75857791591F}"/>
    <dgm:cxn modelId="{031DEA64-A392-4CC4-AFFA-02F5FD6A1A4D}" srcId="{E657E809-0136-41D5-87BC-E81B20E2165A}" destId="{35B91814-3567-4D11-AA12-0A3A523A0F5A}" srcOrd="1" destOrd="0" parTransId="{1AE914F4-E671-4E13-8A5D-E024786A5E18}" sibTransId="{DF5C3F72-87B6-4AC7-8655-019C7A65B327}"/>
    <dgm:cxn modelId="{94BB6513-349B-41AB-BDB2-C033F1131012}" type="presOf" srcId="{4F5285FF-7CA3-446B-B817-F532EEFF9099}" destId="{424C067C-6E03-40DB-9BE3-D01FF3E0A9B8}" srcOrd="0" destOrd="0" presId="urn:microsoft.com/office/officeart/2005/8/layout/vList5"/>
    <dgm:cxn modelId="{B0F7903B-3F09-40A4-8DB6-A03008E1B4D6}" type="presOf" srcId="{EF6B0C3F-43E9-4375-AD77-67191C1A1386}" destId="{78DF2BF3-5F72-48A2-BCE2-C6F7151F469D}" srcOrd="0" destOrd="0" presId="urn:microsoft.com/office/officeart/2005/8/layout/vList5"/>
    <dgm:cxn modelId="{4031E347-5A06-4D24-972B-033571E7784D}" type="presOf" srcId="{E657E809-0136-41D5-87BC-E81B20E2165A}" destId="{9B0C1D88-966F-4C43-ACFC-4F44636F131A}" srcOrd="0" destOrd="0" presId="urn:microsoft.com/office/officeart/2005/8/layout/vList5"/>
    <dgm:cxn modelId="{C7F947AA-A384-430E-8E93-63F02E22AF3C}" type="presOf" srcId="{C703A287-89F7-4492-88DC-21D3FBA704E5}" destId="{0CFC2D7D-708A-4839-9725-9B3A94B3C99D}" srcOrd="0" destOrd="0" presId="urn:microsoft.com/office/officeart/2005/8/layout/vList5"/>
    <dgm:cxn modelId="{BDA88430-DE67-4226-80CE-F38E1489813D}" srcId="{E657E809-0136-41D5-87BC-E81B20E2165A}" destId="{C703A287-89F7-4492-88DC-21D3FBA704E5}" srcOrd="0" destOrd="0" parTransId="{20710F97-77FE-4109-A02B-BF31B4FA9D79}" sibTransId="{A480DAEC-DCA6-4F91-A4E9-9F760AB962B0}"/>
    <dgm:cxn modelId="{747BC344-BAFD-48DC-86E8-4FF24B7DDFF8}" srcId="{EF6B0C3F-43E9-4375-AD77-67191C1A1386}" destId="{4F5285FF-7CA3-446B-B817-F532EEFF9099}" srcOrd="1" destOrd="0" parTransId="{9F22F6BB-6DED-44C7-B50B-C5933434D510}" sibTransId="{5E7D8339-0670-4003-A6B0-DC68943FF81A}"/>
    <dgm:cxn modelId="{5891D0C8-0F99-488C-A615-8744393AEBF9}" srcId="{4F5285FF-7CA3-446B-B817-F532EEFF9099}" destId="{77D61345-5D1E-4991-9FC6-E6AF765F9DDF}" srcOrd="0" destOrd="0" parTransId="{7D53CB63-3FC9-41B4-AAE3-B0BCB8F00B5F}" sibTransId="{58372959-8524-4199-AA90-88A6A7629B71}"/>
    <dgm:cxn modelId="{BF0EF8C2-7465-440D-9896-A99132C2EC77}" type="presOf" srcId="{77D61345-5D1E-4991-9FC6-E6AF765F9DDF}" destId="{A6D09BD4-FF67-4F29-9750-D3E484B6C814}" srcOrd="0" destOrd="0" presId="urn:microsoft.com/office/officeart/2005/8/layout/vList5"/>
    <dgm:cxn modelId="{36F997C7-1A6A-4087-8562-922D722393F9}" type="presParOf" srcId="{78DF2BF3-5F72-48A2-BCE2-C6F7151F469D}" destId="{C6EBEBD5-35F2-41F9-8659-9A0FBD2E3FBC}" srcOrd="0" destOrd="0" presId="urn:microsoft.com/office/officeart/2005/8/layout/vList5"/>
    <dgm:cxn modelId="{447CEAD3-079C-46B4-89E7-4245416E2BE2}" type="presParOf" srcId="{C6EBEBD5-35F2-41F9-8659-9A0FBD2E3FBC}" destId="{9B0C1D88-966F-4C43-ACFC-4F44636F131A}" srcOrd="0" destOrd="0" presId="urn:microsoft.com/office/officeart/2005/8/layout/vList5"/>
    <dgm:cxn modelId="{FF4702DB-4995-4AF5-BA3E-503C804F8F48}" type="presParOf" srcId="{C6EBEBD5-35F2-41F9-8659-9A0FBD2E3FBC}" destId="{0CFC2D7D-708A-4839-9725-9B3A94B3C99D}" srcOrd="1" destOrd="0" presId="urn:microsoft.com/office/officeart/2005/8/layout/vList5"/>
    <dgm:cxn modelId="{C63A975F-B886-4B5D-B2C6-35224802EC68}" type="presParOf" srcId="{78DF2BF3-5F72-48A2-BCE2-C6F7151F469D}" destId="{0B57FAA2-D634-42B6-9C9C-65A37FC71F6E}" srcOrd="1" destOrd="0" presId="urn:microsoft.com/office/officeart/2005/8/layout/vList5"/>
    <dgm:cxn modelId="{3E4A254B-D2D5-459C-8805-96131264F406}" type="presParOf" srcId="{78DF2BF3-5F72-48A2-BCE2-C6F7151F469D}" destId="{D86E1349-3C48-4C3F-A0CA-84D500E489D6}" srcOrd="2" destOrd="0" presId="urn:microsoft.com/office/officeart/2005/8/layout/vList5"/>
    <dgm:cxn modelId="{36E11FE4-C224-47C7-AFF7-0213BF4CF719}" type="presParOf" srcId="{D86E1349-3C48-4C3F-A0CA-84D500E489D6}" destId="{424C067C-6E03-40DB-9BE3-D01FF3E0A9B8}" srcOrd="0" destOrd="0" presId="urn:microsoft.com/office/officeart/2005/8/layout/vList5"/>
    <dgm:cxn modelId="{2B035119-BEFB-4F1E-A17F-99683ABEAA2D}" type="presParOf" srcId="{D86E1349-3C48-4C3F-A0CA-84D500E489D6}" destId="{A6D09BD4-FF67-4F29-9750-D3E484B6C8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845D-9F61-4F5C-8658-E3B0BC3DF812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75017-96A8-418A-A14F-48DCFA01B0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66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94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87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27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40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06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491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713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602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23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971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2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974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494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715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747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613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83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39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79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37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41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39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34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017-96A8-418A-A14F-48DCFA01B0A8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1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A4D-1BC5-4DBC-B7A9-B16DB5C80130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33C-A4BE-4C44-BCB3-1AABCDCEF564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D288-EBE1-4C1C-9161-3C56BF59352C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EDF-1281-4056-A4DF-30271CC0A7AF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3F06-ADE3-4F1A-8D68-F66277FC5BC7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331C-FCBC-4A62-BFF0-43F056855D05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1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FDB8-F294-465B-8228-69F2B31501DD}" type="datetime1">
              <a:rPr lang="en-US" smtClean="0"/>
              <a:t>5/13/2019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E543-1793-4C2A-AD3B-CC2E8FDB4819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4EA-2A3B-4658-8D0B-4D2BF0440D0A}" type="datetime1">
              <a:rPr lang="en-US" smtClean="0"/>
              <a:t>5/13/2019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DC81-C79B-4F9F-91DB-3A0DA3017645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61-4B47-4113-AF10-40EA7C85D527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8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FECB-9260-4E8D-98A8-B5CFE1937CDC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9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jpeg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Layout" Target="../diagrams/layout5.xml"/><Relationship Id="rId5" Type="http://schemas.openxmlformats.org/officeDocument/2006/relationships/diagramQuickStyle" Target="../diagrams/quickStyle4.xml"/><Relationship Id="rId10" Type="http://schemas.openxmlformats.org/officeDocument/2006/relationships/diagramData" Target="../diagrams/data5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Relationship Id="rId14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895600"/>
            <a:ext cx="76866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2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40000" cy="2160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5052" y="157163"/>
            <a:ext cx="7318748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Eficacia: Rumbo la excelencia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85813" y="2371725"/>
            <a:ext cx="10358437" cy="497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Un proceso de comunicación de crisis es </a:t>
            </a:r>
            <a:r>
              <a:rPr lang="es-ES" sz="2000" b="1" dirty="0" smtClean="0"/>
              <a:t>eficaz</a:t>
            </a:r>
            <a:r>
              <a:rPr lang="es-ES" sz="2000" dirty="0" smtClean="0"/>
              <a:t> </a:t>
            </a:r>
            <a:r>
              <a:rPr lang="es-ES" sz="2800" b="1" dirty="0" smtClean="0">
                <a:solidFill>
                  <a:srgbClr val="002060"/>
                </a:solidFill>
              </a:rPr>
              <a:t>SÍ</a:t>
            </a:r>
            <a:r>
              <a:rPr lang="es-ES" sz="2000" dirty="0" smtClean="0"/>
              <a:t>:</a:t>
            </a:r>
          </a:p>
          <a:p>
            <a:endParaRPr lang="es-ES" sz="2000" dirty="0" smtClean="0"/>
          </a:p>
          <a:p>
            <a:pPr algn="just">
              <a:lnSpc>
                <a:spcPts val="2900"/>
              </a:lnSpc>
            </a:pPr>
            <a:r>
              <a:rPr lang="es-ES" sz="2000" dirty="0" smtClean="0"/>
              <a:t>1.- Las </a:t>
            </a:r>
            <a:r>
              <a:rPr lang="es-ES" sz="2000" dirty="0"/>
              <a:t>crisis se </a:t>
            </a:r>
            <a:r>
              <a:rPr lang="es-ES" sz="2000" b="1" dirty="0"/>
              <a:t>cierran con las decisiones de los responsables públicos </a:t>
            </a:r>
            <a:r>
              <a:rPr lang="es-ES" sz="2000" dirty="0"/>
              <a:t>que la gestionan (</a:t>
            </a:r>
            <a:r>
              <a:rPr lang="es-ES" sz="2000" dirty="0" smtClean="0"/>
              <a:t>dominan </a:t>
            </a:r>
            <a:r>
              <a:rPr lang="es-ES" sz="2000" dirty="0"/>
              <a:t>la iniciativa en la toma de decisiones</a:t>
            </a:r>
            <a:r>
              <a:rPr lang="es-ES" sz="2000" dirty="0" smtClean="0"/>
              <a:t>).</a:t>
            </a:r>
            <a:endParaRPr lang="es-ES" sz="2000" dirty="0"/>
          </a:p>
          <a:p>
            <a:pPr algn="just">
              <a:lnSpc>
                <a:spcPts val="2900"/>
              </a:lnSpc>
            </a:pPr>
            <a:r>
              <a:rPr lang="es-ES" sz="2000" dirty="0"/>
              <a:t>2.- </a:t>
            </a:r>
            <a:r>
              <a:rPr lang="es-ES" sz="2000" dirty="0" smtClean="0"/>
              <a:t>Asistimos a una </a:t>
            </a:r>
            <a:r>
              <a:rPr lang="es-ES" sz="2000" b="1" u="sng" dirty="0"/>
              <a:t>v</a:t>
            </a:r>
            <a:r>
              <a:rPr lang="es-ES" sz="2000" b="1" u="sng" dirty="0" smtClean="0"/>
              <a:t>aloración positiva</a:t>
            </a:r>
            <a:r>
              <a:rPr lang="es-ES" sz="2000" b="1" dirty="0" smtClean="0"/>
              <a:t> </a:t>
            </a:r>
            <a:r>
              <a:rPr lang="es-ES" sz="2000" dirty="0" smtClean="0"/>
              <a:t>de la gestión y sus responsables. </a:t>
            </a:r>
            <a:endParaRPr lang="es-ES" sz="2000" dirty="0"/>
          </a:p>
          <a:p>
            <a:pPr algn="just">
              <a:lnSpc>
                <a:spcPts val="2900"/>
              </a:lnSpc>
            </a:pPr>
            <a:r>
              <a:rPr lang="es-ES" sz="2000" dirty="0"/>
              <a:t>3</a:t>
            </a:r>
            <a:r>
              <a:rPr lang="es-ES" sz="2000" dirty="0" smtClean="0"/>
              <a:t>.- Existe una adecuada </a:t>
            </a:r>
            <a:r>
              <a:rPr lang="es-ES" sz="2000" b="1" u="sng" dirty="0" smtClean="0"/>
              <a:t>correspondencia entre los mensajes </a:t>
            </a:r>
            <a:r>
              <a:rPr lang="es-ES" sz="2000" dirty="0"/>
              <a:t>de los medios y </a:t>
            </a:r>
            <a:r>
              <a:rPr lang="es-ES" sz="2000" dirty="0" smtClean="0"/>
              <a:t>los de la administración.</a:t>
            </a:r>
            <a:endParaRPr lang="es-ES" sz="2000" dirty="0"/>
          </a:p>
          <a:p>
            <a:pPr algn="just">
              <a:lnSpc>
                <a:spcPts val="2900"/>
              </a:lnSpc>
            </a:pPr>
            <a:r>
              <a:rPr lang="es-ES" sz="2000" dirty="0"/>
              <a:t>4.- </a:t>
            </a:r>
            <a:r>
              <a:rPr lang="es-ES" sz="2000" dirty="0" smtClean="0"/>
              <a:t>Asistimos a una </a:t>
            </a:r>
            <a:r>
              <a:rPr lang="es-ES" sz="2000" b="1" u="sng" dirty="0" smtClean="0"/>
              <a:t>adecuada </a:t>
            </a:r>
            <a:r>
              <a:rPr lang="es-ES" sz="2000" b="1" u="sng" dirty="0"/>
              <a:t>cobertura </a:t>
            </a:r>
            <a:r>
              <a:rPr lang="es-ES" sz="2000" b="1" u="sng" dirty="0" smtClean="0"/>
              <a:t>mediática </a:t>
            </a:r>
            <a:r>
              <a:rPr lang="es-ES" sz="2000" dirty="0" smtClean="0"/>
              <a:t>de la gestión de crisis.</a:t>
            </a:r>
          </a:p>
          <a:p>
            <a:pPr algn="just">
              <a:lnSpc>
                <a:spcPts val="2900"/>
              </a:lnSpc>
            </a:pPr>
            <a:r>
              <a:rPr lang="es-ES" sz="2000" dirty="0" smtClean="0"/>
              <a:t>5.- Ausencia o presencia mínima de </a:t>
            </a:r>
            <a:r>
              <a:rPr lang="es-ES" sz="2000" b="1" u="sng" dirty="0" smtClean="0"/>
              <a:t>situaciones adversas</a:t>
            </a:r>
            <a:r>
              <a:rPr lang="es-ES" sz="2000" dirty="0" smtClean="0"/>
              <a:t>. </a:t>
            </a:r>
            <a:endParaRPr lang="es-ES" sz="2000" dirty="0"/>
          </a:p>
          <a:p>
            <a:r>
              <a:rPr lang="es-ES" sz="2000" dirty="0" smtClean="0"/>
              <a:t> </a:t>
            </a:r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948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757238" y="4842531"/>
            <a:ext cx="10515600" cy="557548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s-ES" sz="1400" dirty="0" err="1" smtClean="0"/>
              <a:t>Freijeiro</a:t>
            </a:r>
            <a:r>
              <a:rPr lang="es-ES" sz="1400" dirty="0"/>
              <a:t>, M. (2010). «La gestión política en tiempo de crisis: un análisis de la actuación de </a:t>
            </a:r>
            <a:r>
              <a:rPr lang="es-ES" sz="1400" dirty="0" smtClean="0"/>
              <a:t>los agentes </a:t>
            </a:r>
            <a:r>
              <a:rPr lang="es-ES" sz="1400" dirty="0"/>
              <a:t>públicos en el caso </a:t>
            </a:r>
            <a:r>
              <a:rPr lang="es-ES" sz="1400" dirty="0" err="1"/>
              <a:t>Prestige</a:t>
            </a:r>
            <a:r>
              <a:rPr lang="es-ES" sz="1400" dirty="0"/>
              <a:t>», en Cases, J. I. (</a:t>
            </a:r>
            <a:r>
              <a:rPr lang="es-ES" sz="1400" dirty="0" err="1"/>
              <a:t>comp.</a:t>
            </a:r>
            <a:r>
              <a:rPr lang="es-ES" sz="1400" dirty="0"/>
              <a:t>), </a:t>
            </a:r>
            <a:r>
              <a:rPr lang="es-ES" sz="1400" i="1" dirty="0"/>
              <a:t>Catástrofes medioambientales. </a:t>
            </a:r>
            <a:r>
              <a:rPr lang="es-ES" sz="1400" i="1" dirty="0" smtClean="0"/>
              <a:t>La reacción </a:t>
            </a:r>
            <a:r>
              <a:rPr lang="es-ES" sz="1400" i="1" dirty="0"/>
              <a:t>social y política</a:t>
            </a:r>
            <a:r>
              <a:rPr lang="es-ES" sz="1400" dirty="0"/>
              <a:t>. Valencia: Tirant Lo Blanch 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357188" y="1051392"/>
            <a:ext cx="11315700" cy="30101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Si los gestores políticos quieren que sus palabras modelen el discurso político que genera una crisis, deben esforzarse en ser percibidos como fuentes fiables de información. Si lo consiguen, sus decisiones y sus mensajes serán asumidos por la audiencia como sinceros y competentes; si no, otros diagnósticos emergerán y se superpondrán al del Gobierno, ofreciendo versiones alternativas sobre el problema, sus causas y sus responsables. </a:t>
            </a:r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63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34516" y="0"/>
            <a:ext cx="11203546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¿Qué favorece la eficacia? ¿Qué debemos evitar?</a:t>
            </a:r>
            <a:endParaRPr lang="es-ES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25461"/>
              </p:ext>
            </p:extLst>
          </p:nvPr>
        </p:nvGraphicFramePr>
        <p:xfrm>
          <a:off x="838200" y="987978"/>
          <a:ext cx="10515600" cy="536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29921">
                <a:tc>
                  <a:txBody>
                    <a:bodyPr/>
                    <a:lstStyle/>
                    <a:p>
                      <a:r>
                        <a:rPr lang="es-ES" dirty="0" smtClean="0"/>
                        <a:t>Favorece la eficacia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Debemos evitar </a:t>
                      </a:r>
                      <a:endParaRPr lang="es-ES" dirty="0"/>
                    </a:p>
                  </a:txBody>
                  <a:tcPr/>
                </a:tc>
              </a:tr>
              <a:tr h="329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Plan de comunicación de crisis: estrategia proactiva.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Improvisación,</a:t>
                      </a:r>
                      <a:r>
                        <a:rPr lang="es-ES" baseline="0" dirty="0" smtClean="0"/>
                        <a:t> estrategia reactiva. </a:t>
                      </a:r>
                      <a:endParaRPr lang="es-ES" dirty="0"/>
                    </a:p>
                  </a:txBody>
                  <a:tcPr/>
                </a:tc>
              </a:tr>
              <a:tr h="824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Observar las señales de</a:t>
                      </a:r>
                      <a:r>
                        <a:rPr lang="es-ES" baseline="0" dirty="0" smtClean="0"/>
                        <a:t> alerta y o</a:t>
                      </a:r>
                      <a:r>
                        <a:rPr lang="es-ES" dirty="0" smtClean="0"/>
                        <a:t>bservar el contexto (social,</a:t>
                      </a:r>
                      <a:r>
                        <a:rPr lang="es-ES" baseline="0" dirty="0" smtClean="0"/>
                        <a:t> político y económico) en el que se produce la crisis, para planificar una adecuada respuesta.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Minusvalorar el problema cuando aparecen las</a:t>
                      </a:r>
                      <a:r>
                        <a:rPr lang="es-ES" baseline="0" dirty="0" smtClean="0"/>
                        <a:t> primeras señales de alerta. No asumir responsabilidades.</a:t>
                      </a:r>
                      <a:endParaRPr lang="es-ES" dirty="0"/>
                    </a:p>
                  </a:txBody>
                  <a:tcPr/>
                </a:tc>
              </a:tr>
              <a:tr h="577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Empatía</a:t>
                      </a:r>
                      <a:r>
                        <a:rPr lang="es-ES" baseline="0" dirty="0" smtClean="0"/>
                        <a:t> del responsable público: humanizar la crisis, cercanía, otorgar sentido y significado a la crisis. 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Ataque a</a:t>
                      </a:r>
                      <a:r>
                        <a:rPr lang="es-ES" baseline="0" dirty="0" smtClean="0"/>
                        <a:t> las victimas. Transferencia de responsabilidad de la crisis a los afectados. </a:t>
                      </a:r>
                      <a:endParaRPr lang="es-ES" dirty="0"/>
                    </a:p>
                  </a:txBody>
                  <a:tcPr/>
                </a:tc>
              </a:tr>
              <a:tr h="824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Coordinación</a:t>
                      </a:r>
                      <a:r>
                        <a:rPr lang="es-ES" baseline="0" dirty="0" smtClean="0"/>
                        <a:t> y colaboración entre las administraciones implicadas, en la gestión y en la comunicación de la crisis.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Descoordinación</a:t>
                      </a:r>
                      <a:r>
                        <a:rPr lang="es-ES" baseline="0" dirty="0" smtClean="0"/>
                        <a:t> entre las administraciones. Esto puede provocar alarma social y ruidos informativos.</a:t>
                      </a:r>
                      <a:endParaRPr lang="es-ES" dirty="0"/>
                    </a:p>
                  </a:txBody>
                  <a:tcPr/>
                </a:tc>
              </a:tr>
              <a:tr h="824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Frecuencia informativa</a:t>
                      </a:r>
                      <a:r>
                        <a:rPr lang="es-ES" baseline="0" dirty="0" smtClean="0"/>
                        <a:t>. Observar los principios de comunicación de crisis. Trato igualitario hacia todos los medios de comunicación. Similitud en los encuadres de las noticias de los medios y de la administración.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Opacidad</a:t>
                      </a:r>
                      <a:r>
                        <a:rPr lang="es-ES" baseline="0" dirty="0" smtClean="0"/>
                        <a:t> informativa. Los medios buscan, en este caso, otras fuentes de información alejada de la oficial.  No atender a los medios. </a:t>
                      </a:r>
                      <a:endParaRPr lang="es-ES" dirty="0"/>
                    </a:p>
                  </a:txBody>
                  <a:tcPr/>
                </a:tc>
              </a:tr>
              <a:tr h="704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Dominar</a:t>
                      </a:r>
                      <a:r>
                        <a:rPr lang="es-ES" baseline="0" dirty="0" smtClean="0"/>
                        <a:t> la iniciativa política, parlamentaria y mediática en la solución a la crisis. 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Portavoces inexpertos y con una valoración</a:t>
                      </a:r>
                      <a:r>
                        <a:rPr lang="es-ES" baseline="0" dirty="0" smtClean="0"/>
                        <a:t> negativa. 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1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95313" y="177884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Situaciones adversas </a:t>
            </a:r>
            <a:endParaRPr lang="es-ES" dirty="0"/>
          </a:p>
        </p:txBody>
      </p:sp>
      <p:graphicFrame>
        <p:nvGraphicFramePr>
          <p:cNvPr id="5" name="Marcador de contenido 4">
            <a:hlinkClick r:id="" action="ppaction://noaction" highlightClick="1">
              <a:snd r:embed="rId3" name="applause.wav"/>
            </a:hlinkClick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220438"/>
              </p:ext>
            </p:extLst>
          </p:nvPr>
        </p:nvGraphicFramePr>
        <p:xfrm>
          <a:off x="-1042060" y="1314451"/>
          <a:ext cx="10938534" cy="46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Marcador de posición de 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7810"/>
          <a:stretch>
            <a:fillRect/>
          </a:stretch>
        </p:blipFill>
        <p:spPr>
          <a:xfrm>
            <a:off x="6845121" y="1765038"/>
            <a:ext cx="4644000" cy="36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Herramientas de la comunicación de crisis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8175" y="150495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sz="1900" dirty="0"/>
              <a:t>Las herramientas deben estar recogidas en los manuales o planes de gestión de crisis. Se incluye la herramienta y el responsable de su alimentación y mantenimiento. </a:t>
            </a:r>
          </a:p>
          <a:p>
            <a:pPr algn="just"/>
            <a:r>
              <a:rPr lang="es-ES" sz="1900" b="1" u="sng" spc="300" dirty="0">
                <a:solidFill>
                  <a:srgbClr val="0070C0"/>
                </a:solidFill>
              </a:rPr>
              <a:t>¿Quién genera información y marcos interpretativos?  </a:t>
            </a:r>
          </a:p>
          <a:p>
            <a:pPr lvl="1" algn="just"/>
            <a:r>
              <a:rPr lang="es-ES" sz="1900" dirty="0"/>
              <a:t>Responsables públicos, agentes sociales. </a:t>
            </a:r>
          </a:p>
          <a:p>
            <a:pPr lvl="1" algn="just"/>
            <a:r>
              <a:rPr lang="es-ES" sz="1900" dirty="0"/>
              <a:t>Medios de comunicación.</a:t>
            </a:r>
          </a:p>
          <a:p>
            <a:pPr lvl="1" algn="just"/>
            <a:r>
              <a:rPr lang="es-ES" sz="1900" dirty="0"/>
              <a:t>Ciudadanos a través de las redes sociales.</a:t>
            </a:r>
          </a:p>
          <a:p>
            <a:pPr algn="just"/>
            <a:r>
              <a:rPr lang="es-ES" sz="1900" b="1" u="sng" spc="600" dirty="0">
                <a:solidFill>
                  <a:srgbClr val="0070C0"/>
                </a:solidFill>
              </a:rPr>
              <a:t>Buenas prácticas, debemos estar preparado para usar: </a:t>
            </a:r>
          </a:p>
          <a:p>
            <a:pPr lvl="1" algn="just"/>
            <a:r>
              <a:rPr lang="es-ES" sz="1900" dirty="0"/>
              <a:t>La </a:t>
            </a:r>
            <a:r>
              <a:rPr lang="es-ES" sz="1900" dirty="0" smtClean="0"/>
              <a:t>web.</a:t>
            </a:r>
            <a:endParaRPr lang="es-ES" sz="1900" dirty="0"/>
          </a:p>
          <a:p>
            <a:pPr lvl="1" algn="just"/>
            <a:r>
              <a:rPr lang="es-ES" sz="1900" dirty="0"/>
              <a:t>La intranet para llegar a los públicos internos y los </a:t>
            </a:r>
            <a:r>
              <a:rPr lang="es-ES" sz="1900" dirty="0" err="1"/>
              <a:t>stakeholder</a:t>
            </a:r>
            <a:r>
              <a:rPr lang="es-ES" sz="1900" dirty="0"/>
              <a:t> (afectados e interesados por la  situación de crisis). </a:t>
            </a:r>
          </a:p>
          <a:p>
            <a:pPr lvl="1" algn="just"/>
            <a:r>
              <a:rPr lang="es-ES" sz="1900" dirty="0"/>
              <a:t>Los sistemas de notificación masivos para llegar a los empleados y otros </a:t>
            </a:r>
            <a:r>
              <a:rPr lang="es-ES" sz="1900" dirty="0" err="1"/>
              <a:t>stakeholder</a:t>
            </a:r>
            <a:r>
              <a:rPr lang="es-ES" sz="1900" dirty="0"/>
              <a:t>.</a:t>
            </a:r>
          </a:p>
          <a:p>
            <a:pPr algn="just"/>
            <a:endParaRPr lang="es-ES" sz="1900" dirty="0"/>
          </a:p>
          <a:p>
            <a:pPr marL="0" indent="0">
              <a:buNone/>
            </a:pPr>
            <a:endParaRPr lang="es-ES" sz="2200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0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Herramientas de la comunicación de crisis </a:t>
            </a:r>
            <a:endParaRPr lang="es-ES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890981"/>
              </p:ext>
            </p:extLst>
          </p:nvPr>
        </p:nvGraphicFramePr>
        <p:xfrm>
          <a:off x="1614487" y="15763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930" y="1690688"/>
            <a:ext cx="4395787" cy="30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610519244"/>
              </p:ext>
            </p:extLst>
          </p:nvPr>
        </p:nvGraphicFramePr>
        <p:xfrm>
          <a:off x="4913312" y="1027906"/>
          <a:ext cx="64404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62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33400" y="157163"/>
            <a:ext cx="11658600" cy="1325563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Experiencias exitosas y fallidas de comunicación de crisis </a:t>
            </a:r>
            <a:endParaRPr lang="es-ES" sz="3600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62518051"/>
              </p:ext>
            </p:extLst>
          </p:nvPr>
        </p:nvGraphicFramePr>
        <p:xfrm>
          <a:off x="327024" y="2010887"/>
          <a:ext cx="11474451" cy="338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68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200556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Cierre del espacio aéreo, diciembre de 2010. </a:t>
            </a:r>
            <a:endParaRPr lang="es-ES" sz="40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u="sng" dirty="0" smtClean="0">
                <a:solidFill>
                  <a:srgbClr val="0070C0"/>
                </a:solidFill>
              </a:rPr>
              <a:t>Situación</a:t>
            </a:r>
            <a:r>
              <a:rPr lang="es-ES" sz="2000" dirty="0" smtClean="0"/>
              <a:t>: </a:t>
            </a:r>
            <a:r>
              <a:rPr lang="es-ES" sz="2000" dirty="0"/>
              <a:t>Cierre del espacio aéreo en el puente de </a:t>
            </a:r>
            <a:r>
              <a:rPr lang="es-ES" sz="2000" dirty="0" smtClean="0"/>
              <a:t>diciembre </a:t>
            </a:r>
            <a:r>
              <a:rPr lang="es-ES" sz="2000" dirty="0"/>
              <a:t>del año </a:t>
            </a:r>
            <a:r>
              <a:rPr lang="es-ES" sz="2000" dirty="0" smtClean="0"/>
              <a:t>2010. </a:t>
            </a:r>
          </a:p>
          <a:p>
            <a:pPr marL="0" indent="0">
              <a:buNone/>
            </a:pPr>
            <a:r>
              <a:rPr lang="es-ES" sz="2000" b="1" u="sng" dirty="0" smtClean="0">
                <a:solidFill>
                  <a:srgbClr val="0070C0"/>
                </a:solidFill>
              </a:rPr>
              <a:t>Motivo</a:t>
            </a:r>
            <a:r>
              <a:rPr lang="es-ES" sz="2000" dirty="0" smtClean="0"/>
              <a:t>: Conflicto </a:t>
            </a:r>
            <a:r>
              <a:rPr lang="es-ES" sz="2000" dirty="0"/>
              <a:t>laboral entre el colectivo de controladores aéreos y el </a:t>
            </a:r>
            <a:r>
              <a:rPr lang="es-ES" sz="2000" dirty="0" smtClean="0"/>
              <a:t>Gobierno ante la falta de acuerdo para renovar el convenio colectivo. Discrepancias en retribución y horas de trabajo anuales.</a:t>
            </a:r>
          </a:p>
          <a:p>
            <a:pPr marL="0" indent="0">
              <a:buNone/>
            </a:pPr>
            <a:r>
              <a:rPr lang="es-ES" sz="2000" b="1" u="sng" dirty="0">
                <a:solidFill>
                  <a:srgbClr val="0070C0"/>
                </a:solidFill>
              </a:rPr>
              <a:t>Contexto</a:t>
            </a:r>
            <a:r>
              <a:rPr lang="es-ES" sz="2000" dirty="0"/>
              <a:t>: Crisis económica. Se utiliza para acercar posiciones a favor de la actuación del Gobierno. </a:t>
            </a:r>
          </a:p>
          <a:p>
            <a:pPr marL="0" indent="0">
              <a:buNone/>
            </a:pPr>
            <a:r>
              <a:rPr lang="es-ES" sz="2000" b="1" u="sng" dirty="0" smtClean="0">
                <a:solidFill>
                  <a:srgbClr val="0070C0"/>
                </a:solidFill>
              </a:rPr>
              <a:t>Planificación proactiva: </a:t>
            </a:r>
            <a:endParaRPr lang="es-ES" sz="2000" b="1" u="sng" dirty="0">
              <a:solidFill>
                <a:srgbClr val="0070C0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43062110"/>
              </p:ext>
            </p:extLst>
          </p:nvPr>
        </p:nvGraphicFramePr>
        <p:xfrm>
          <a:off x="1287441" y="3348730"/>
          <a:ext cx="8128000" cy="203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95300" y="-1492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Cierre del espacio aéreo, diciembre de 2010. </a:t>
            </a:r>
            <a:endParaRPr lang="es-ES" sz="4000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3000042"/>
              </p:ext>
            </p:extLst>
          </p:nvPr>
        </p:nvGraphicFramePr>
        <p:xfrm>
          <a:off x="1060450" y="8261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04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95300" y="-1492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Cierre del espacio aéreo, diciembre de 2010. </a:t>
            </a:r>
            <a:endParaRPr lang="es-ES" sz="4000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08384309"/>
              </p:ext>
            </p:extLst>
          </p:nvPr>
        </p:nvGraphicFramePr>
        <p:xfrm>
          <a:off x="1060450" y="962685"/>
          <a:ext cx="8128000" cy="159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02506" y="2518826"/>
            <a:ext cx="95011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200" dirty="0" smtClean="0"/>
          </a:p>
          <a:p>
            <a:r>
              <a:rPr lang="es-ES" sz="2200" dirty="0" smtClean="0"/>
              <a:t>Ausencia de voces disonantes: </a:t>
            </a:r>
          </a:p>
          <a:p>
            <a:endParaRPr lang="es-ES" sz="2200" dirty="0"/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s-ES" sz="2200" dirty="0" smtClean="0"/>
              <a:t>Los artículos de opinión se muestran favorables a la acción de la  </a:t>
            </a:r>
            <a:r>
              <a:rPr lang="es-ES" sz="2200" dirty="0"/>
              <a:t>administración responsable de la crisis. </a:t>
            </a: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s-ES" sz="2200" dirty="0"/>
              <a:t>No </a:t>
            </a:r>
            <a:r>
              <a:rPr lang="es-ES" sz="2200" dirty="0" smtClean="0"/>
              <a:t>se producen manifestaciones.</a:t>
            </a:r>
            <a:endParaRPr lang="es-ES" sz="2200" dirty="0"/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s-ES" sz="2200" dirty="0" smtClean="0"/>
              <a:t>No se constituyen plataformas en contra de las acciones para solucionar la crisis por parte de la administración. </a:t>
            </a: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s-ES" sz="2200" dirty="0" smtClean="0"/>
              <a:t>No </a:t>
            </a:r>
            <a:r>
              <a:rPr lang="es-ES" sz="2200" dirty="0"/>
              <a:t>se producen ceses ni </a:t>
            </a:r>
            <a:r>
              <a:rPr lang="es-ES" sz="2200" dirty="0" smtClean="0"/>
              <a:t>dimisiones</a:t>
            </a:r>
          </a:p>
          <a:p>
            <a:pPr marL="400050" lvl="2"/>
            <a:endParaRPr lang="es-ES" sz="2200" dirty="0"/>
          </a:p>
          <a:p>
            <a:pPr marL="400050" lvl="2" indent="0">
              <a:buNone/>
            </a:pPr>
            <a:endParaRPr lang="es-ES" sz="2200" dirty="0"/>
          </a:p>
          <a:p>
            <a:endParaRPr lang="es-ES" sz="2200" dirty="0" smtClean="0"/>
          </a:p>
          <a:p>
            <a:endParaRPr lang="es-ES" sz="2200" dirty="0"/>
          </a:p>
          <a:p>
            <a:endParaRPr lang="es-ES" sz="2200" dirty="0" smtClean="0"/>
          </a:p>
          <a:p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8837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524000" y="799143"/>
            <a:ext cx="9144000" cy="2387600"/>
          </a:xfrm>
        </p:spPr>
        <p:txBody>
          <a:bodyPr/>
          <a:lstStyle/>
          <a:p>
            <a:r>
              <a:rPr lang="es-ES" dirty="0" smtClean="0"/>
              <a:t>Comunicación de crisis</a:t>
            </a:r>
            <a:endParaRPr lang="es-E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627031" y="3441388"/>
            <a:ext cx="9144000" cy="2753349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Módulo IV</a:t>
            </a:r>
          </a:p>
          <a:p>
            <a:endParaRPr lang="es-ES" b="1" i="1" dirty="0" smtClean="0">
              <a:solidFill>
                <a:schemeClr val="tx1"/>
              </a:solidFill>
            </a:endParaRPr>
          </a:p>
          <a:p>
            <a:r>
              <a:rPr lang="es-ES" b="1" i="1" dirty="0" smtClean="0">
                <a:solidFill>
                  <a:schemeClr val="tx1"/>
                </a:solidFill>
              </a:rPr>
              <a:t>Convertir la crisis en una oportunidad</a:t>
            </a:r>
          </a:p>
          <a:p>
            <a:endParaRPr lang="es-ES" b="1" dirty="0" smtClean="0"/>
          </a:p>
          <a:p>
            <a:r>
              <a:rPr lang="es-ES" b="1" dirty="0" smtClean="0"/>
              <a:t>Dra. Rosa María Medina Mínguez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0"/>
            <a:ext cx="4570231" cy="7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200556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Contagio por el virus </a:t>
            </a:r>
            <a:r>
              <a:rPr lang="es-ES" sz="4000" dirty="0" err="1" smtClean="0"/>
              <a:t>Ébola</a:t>
            </a:r>
            <a:r>
              <a:rPr lang="es-ES" sz="4000" dirty="0" smtClean="0"/>
              <a:t>, octubre de 2014. </a:t>
            </a:r>
            <a:endParaRPr lang="es-ES" sz="40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u="sng" dirty="0" smtClean="0">
                <a:solidFill>
                  <a:srgbClr val="0070C0"/>
                </a:solidFill>
              </a:rPr>
              <a:t>Situación</a:t>
            </a:r>
            <a:r>
              <a:rPr lang="es-ES" sz="2000" dirty="0" smtClean="0"/>
              <a:t>: </a:t>
            </a:r>
            <a:r>
              <a:rPr lang="es-ES" sz="2000" dirty="0"/>
              <a:t>la OMS declara el brote de </a:t>
            </a:r>
            <a:r>
              <a:rPr lang="es-ES" sz="2000" dirty="0" err="1"/>
              <a:t>ébola</a:t>
            </a:r>
            <a:r>
              <a:rPr lang="es-ES" sz="2000" dirty="0"/>
              <a:t> como emergencia de salud pública de importancia internacional. En </a:t>
            </a:r>
            <a:r>
              <a:rPr lang="es-ES" sz="2000" dirty="0" smtClean="0"/>
              <a:t>España se produce la repatriación </a:t>
            </a:r>
            <a:r>
              <a:rPr lang="es-ES" sz="2000" dirty="0"/>
              <a:t>de dos misioneros infectados en África. Asistimos al primer contagio de una auxiliar de clínica que había atendido a uno de los </a:t>
            </a:r>
            <a:r>
              <a:rPr lang="es-ES" sz="2000" dirty="0" smtClean="0"/>
              <a:t>misioneros.</a:t>
            </a:r>
          </a:p>
          <a:p>
            <a:pPr marL="0" indent="0">
              <a:buNone/>
            </a:pPr>
            <a:r>
              <a:rPr lang="es-ES" sz="2000" dirty="0" smtClean="0"/>
              <a:t> </a:t>
            </a:r>
            <a:r>
              <a:rPr lang="es-ES" sz="2000" b="1" u="sng" dirty="0" smtClean="0">
                <a:solidFill>
                  <a:srgbClr val="0070C0"/>
                </a:solidFill>
              </a:rPr>
              <a:t>Motivo</a:t>
            </a:r>
            <a:r>
              <a:rPr lang="es-ES" sz="2000" dirty="0" smtClean="0"/>
              <a:t>: Primer contagio por virus </a:t>
            </a:r>
            <a:r>
              <a:rPr lang="es-ES" sz="2000" dirty="0" err="1" smtClean="0"/>
              <a:t>ébola</a:t>
            </a:r>
            <a:r>
              <a:rPr lang="es-ES" sz="2000" dirty="0" smtClean="0"/>
              <a:t> en España </a:t>
            </a:r>
            <a:r>
              <a:rPr lang="es-ES" sz="2000" dirty="0"/>
              <a:t>(6/10/2014).  </a:t>
            </a:r>
          </a:p>
          <a:p>
            <a:pPr marL="0" indent="0">
              <a:buNone/>
            </a:pPr>
            <a:r>
              <a:rPr lang="es-ES" sz="2000" b="1" u="sng" dirty="0" smtClean="0">
                <a:solidFill>
                  <a:srgbClr val="0070C0"/>
                </a:solidFill>
              </a:rPr>
              <a:t>Contexto</a:t>
            </a:r>
            <a:r>
              <a:rPr lang="es-ES" sz="2000" dirty="0"/>
              <a:t>: Crisis económica. </a:t>
            </a:r>
            <a:r>
              <a:rPr lang="es-ES" sz="2000" dirty="0" smtClean="0"/>
              <a:t>Recortes sanitarios. Manifestaciones (mareas) </a:t>
            </a:r>
            <a:endParaRPr lang="es-ES" sz="2000" dirty="0"/>
          </a:p>
          <a:p>
            <a:pPr marL="0" indent="0">
              <a:buNone/>
            </a:pPr>
            <a:r>
              <a:rPr lang="es-ES" sz="2000" b="1" u="sng" dirty="0" smtClean="0">
                <a:solidFill>
                  <a:srgbClr val="0070C0"/>
                </a:solidFill>
              </a:rPr>
              <a:t>Planificación reactiva: </a:t>
            </a:r>
            <a:endParaRPr lang="es-ES" sz="2000" b="1" u="sng" dirty="0">
              <a:solidFill>
                <a:srgbClr val="0070C0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7452135"/>
              </p:ext>
            </p:extLst>
          </p:nvPr>
        </p:nvGraphicFramePr>
        <p:xfrm>
          <a:off x="1203325" y="3613150"/>
          <a:ext cx="8128000" cy="225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6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95300" y="-1492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Contagio por el virus </a:t>
            </a:r>
            <a:r>
              <a:rPr lang="es-ES" sz="4000" dirty="0" err="1"/>
              <a:t>Ébola</a:t>
            </a:r>
            <a:r>
              <a:rPr lang="es-ES" sz="4000" dirty="0"/>
              <a:t>, octubre de 2014. 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70425687"/>
              </p:ext>
            </p:extLst>
          </p:nvPr>
        </p:nvGraphicFramePr>
        <p:xfrm>
          <a:off x="1060450" y="8261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16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95300" y="-1492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Contagio por el virus </a:t>
            </a:r>
            <a:r>
              <a:rPr lang="es-ES" sz="4000" dirty="0" err="1"/>
              <a:t>Ébola</a:t>
            </a:r>
            <a:r>
              <a:rPr lang="es-ES" sz="4000" dirty="0"/>
              <a:t>, octubre de 2014. 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5281447"/>
              </p:ext>
            </p:extLst>
          </p:nvPr>
        </p:nvGraphicFramePr>
        <p:xfrm>
          <a:off x="1060450" y="962684"/>
          <a:ext cx="8128000" cy="185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324068" y="2544584"/>
            <a:ext cx="95011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200" dirty="0" smtClean="0"/>
          </a:p>
          <a:p>
            <a:r>
              <a:rPr lang="es-ES" sz="2200" dirty="0" smtClean="0"/>
              <a:t>Presencia de voces disonantes: </a:t>
            </a:r>
          </a:p>
          <a:p>
            <a:endParaRPr lang="es-ES" sz="2200" dirty="0"/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s-ES" sz="2200" dirty="0" smtClean="0"/>
              <a:t>Los artículos de opinión se muestran en contra de la acción de la  </a:t>
            </a:r>
            <a:r>
              <a:rPr lang="es-ES" sz="2200" dirty="0"/>
              <a:t>administración responsable de la crisis. </a:t>
            </a:r>
            <a:endParaRPr lang="es-ES" sz="2200" dirty="0" smtClean="0"/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s-ES" sz="2200" dirty="0" smtClean="0"/>
              <a:t>Se producen manifestaciones y movilizaciones contrarias a la gestión de la crisis por la administración responsable.</a:t>
            </a:r>
            <a:endParaRPr lang="es-ES" sz="2200" dirty="0"/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s-ES" sz="2200" dirty="0" smtClean="0"/>
              <a:t>Se </a:t>
            </a:r>
            <a:r>
              <a:rPr lang="es-ES" sz="2200" dirty="0"/>
              <a:t>producen ceses ni </a:t>
            </a:r>
            <a:r>
              <a:rPr lang="es-ES" sz="2200" dirty="0" smtClean="0"/>
              <a:t>dimisiones.</a:t>
            </a:r>
          </a:p>
          <a:p>
            <a:pPr marL="400050" lvl="2"/>
            <a:endParaRPr lang="es-ES" sz="2200" dirty="0" smtClean="0"/>
          </a:p>
          <a:p>
            <a:pPr marL="400050" lvl="2"/>
            <a:endParaRPr lang="es-ES" sz="2200" dirty="0"/>
          </a:p>
          <a:p>
            <a:pPr marL="400050" lvl="2" indent="0">
              <a:buNone/>
            </a:pPr>
            <a:endParaRPr lang="es-ES" sz="2200" dirty="0"/>
          </a:p>
          <a:p>
            <a:endParaRPr lang="es-ES" sz="2200" dirty="0" smtClean="0"/>
          </a:p>
          <a:p>
            <a:endParaRPr lang="es-ES" sz="2200" dirty="0"/>
          </a:p>
          <a:p>
            <a:endParaRPr lang="es-ES" sz="2200" dirty="0" smtClean="0"/>
          </a:p>
          <a:p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0044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285431" y="2557463"/>
            <a:ext cx="9501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/>
          </a:p>
          <a:p>
            <a:pPr marL="400050" lvl="2"/>
            <a:endParaRPr lang="es-ES" sz="2400" dirty="0" smtClean="0"/>
          </a:p>
          <a:p>
            <a:pPr marL="400050" lvl="2"/>
            <a:endParaRPr lang="es-ES" sz="2400" dirty="0"/>
          </a:p>
          <a:p>
            <a:pPr marL="400050" lvl="2" indent="0">
              <a:buNone/>
            </a:pPr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65757"/>
              </p:ext>
            </p:extLst>
          </p:nvPr>
        </p:nvGraphicFramePr>
        <p:xfrm>
          <a:off x="458272" y="254000"/>
          <a:ext cx="1089552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764"/>
                <a:gridCol w="5447764"/>
              </a:tblGrid>
              <a:tr h="267460">
                <a:tc>
                  <a:txBody>
                    <a:bodyPr/>
                    <a:lstStyle/>
                    <a:p>
                      <a:r>
                        <a:rPr lang="es-ES" dirty="0" smtClean="0"/>
                        <a:t>Aciertos</a:t>
                      </a:r>
                      <a:r>
                        <a:rPr lang="es-ES" baseline="0" dirty="0" smtClean="0"/>
                        <a:t>  (conflicto controladores)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Errores (</a:t>
                      </a:r>
                      <a:r>
                        <a:rPr lang="es-ES" dirty="0" err="1" smtClean="0"/>
                        <a:t>Ébola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668650">
                <a:tc>
                  <a:txBody>
                    <a:bodyPr/>
                    <a:lstStyle/>
                    <a:p>
                      <a:r>
                        <a:rPr lang="es-ES" dirty="0" smtClean="0"/>
                        <a:t>Atención</a:t>
                      </a:r>
                      <a:r>
                        <a:rPr lang="es-ES" baseline="0" dirty="0" smtClean="0"/>
                        <a:t> a  las señales de alerta. Se definen escenarios antes de la llegada a la situación de crisis.  Planificación proactiva.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Dos</a:t>
                      </a:r>
                      <a:r>
                        <a:rPr lang="es-ES" baseline="0" dirty="0" smtClean="0"/>
                        <a:t> estrategias de gestión y comunicación de crisis. Planificación reactiva. </a:t>
                      </a:r>
                      <a:endParaRPr lang="es-ES" dirty="0"/>
                    </a:p>
                  </a:txBody>
                  <a:tcPr/>
                </a:tc>
              </a:tr>
              <a:tr h="668650">
                <a:tc>
                  <a:txBody>
                    <a:bodyPr/>
                    <a:lstStyle/>
                    <a:p>
                      <a:r>
                        <a:rPr lang="es-ES" dirty="0" smtClean="0"/>
                        <a:t>1 comité</a:t>
                      </a:r>
                      <a:r>
                        <a:rPr lang="es-ES" baseline="0" dirty="0" smtClean="0"/>
                        <a:t> de crisis. 1 portavoz experto en situaciones conflictivas.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 comités de crisis.</a:t>
                      </a:r>
                      <a:r>
                        <a:rPr lang="es-ES" baseline="0" dirty="0" smtClean="0"/>
                        <a:t> 2 portavoces, el primero sin experiencia en comunicación de crisis, el segundo un experto. </a:t>
                      </a:r>
                      <a:endParaRPr lang="es-ES" dirty="0"/>
                    </a:p>
                  </a:txBody>
                  <a:tcPr/>
                </a:tc>
              </a:tr>
              <a:tr h="267460">
                <a:tc>
                  <a:txBody>
                    <a:bodyPr/>
                    <a:lstStyle/>
                    <a:p>
                      <a:r>
                        <a:rPr lang="es-ES" dirty="0" smtClean="0"/>
                        <a:t>Frecuencia</a:t>
                      </a:r>
                      <a:r>
                        <a:rPr lang="es-ES" baseline="0" dirty="0" smtClean="0"/>
                        <a:t> informativa.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Opacidad</a:t>
                      </a:r>
                      <a:r>
                        <a:rPr lang="es-ES" baseline="0" dirty="0" smtClean="0"/>
                        <a:t> informativa hasta el cambio de estrategia.</a:t>
                      </a:r>
                      <a:endParaRPr lang="es-ES" dirty="0"/>
                    </a:p>
                  </a:txBody>
                  <a:tcPr/>
                </a:tc>
              </a:tr>
              <a:tr h="468055">
                <a:tc>
                  <a:txBody>
                    <a:bodyPr/>
                    <a:lstStyle/>
                    <a:p>
                      <a:r>
                        <a:rPr lang="es-ES" dirty="0" smtClean="0"/>
                        <a:t>Iniciativa política,</a:t>
                      </a:r>
                      <a:r>
                        <a:rPr lang="es-ES" baseline="0" dirty="0" smtClean="0"/>
                        <a:t> comunicativa y mediática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Propuesta</a:t>
                      </a:r>
                      <a:r>
                        <a:rPr lang="es-ES" baseline="0" dirty="0" smtClean="0"/>
                        <a:t> de acción desde otros agentes, respuesta en la comunicación a otras iniciativas. </a:t>
                      </a:r>
                      <a:endParaRPr lang="es-ES" dirty="0" smtClean="0"/>
                    </a:p>
                  </a:txBody>
                  <a:tcPr/>
                </a:tc>
              </a:tr>
              <a:tr h="668650">
                <a:tc>
                  <a:txBody>
                    <a:bodyPr/>
                    <a:lstStyle/>
                    <a:p>
                      <a:r>
                        <a:rPr lang="es-ES" dirty="0" smtClean="0"/>
                        <a:t>Coordinación</a:t>
                      </a:r>
                      <a:r>
                        <a:rPr lang="es-ES" baseline="0" dirty="0" smtClean="0"/>
                        <a:t> en la gestión y en la estrategia de comunicación entre administraciones.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Discrepancia</a:t>
                      </a:r>
                      <a:r>
                        <a:rPr lang="es-ES" baseline="0" dirty="0" smtClean="0"/>
                        <a:t> entre los mensajes que se comunican desde el Ministerio de Sanidad y la Consejería de Sanidad. </a:t>
                      </a:r>
                      <a:endParaRPr lang="es-ES" dirty="0"/>
                    </a:p>
                  </a:txBody>
                  <a:tcPr/>
                </a:tc>
              </a:tr>
              <a:tr h="1270436">
                <a:tc>
                  <a:txBody>
                    <a:bodyPr/>
                    <a:lstStyle/>
                    <a:p>
                      <a:r>
                        <a:rPr lang="es-ES" dirty="0" smtClean="0"/>
                        <a:t>Comparecencia ante</a:t>
                      </a:r>
                      <a:r>
                        <a:rPr lang="es-ES" baseline="0" dirty="0" smtClean="0"/>
                        <a:t> el Parlamento, a petición de la administración responsable de la gestión de crisis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Comparecencia ante</a:t>
                      </a:r>
                      <a:r>
                        <a:rPr lang="es-ES" baseline="0" dirty="0" smtClean="0"/>
                        <a:t> el Parlamento, a petición de la administración responsable de la gestión de crisis. </a:t>
                      </a:r>
                      <a:r>
                        <a:rPr lang="es-ES" b="1" u="sng" baseline="0" dirty="0" smtClean="0"/>
                        <a:t>PREVIAMENTE</a:t>
                      </a:r>
                      <a:r>
                        <a:rPr lang="es-ES" baseline="0" dirty="0" smtClean="0"/>
                        <a:t> se registran muchas peticiones del resto de formaciones políticas a la comparecencia de la administración responsable. 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6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84365309"/>
              </p:ext>
            </p:extLst>
          </p:nvPr>
        </p:nvGraphicFramePr>
        <p:xfrm>
          <a:off x="3461449" y="4624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Elipse 4"/>
          <p:cNvSpPr/>
          <p:nvPr/>
        </p:nvSpPr>
        <p:spPr>
          <a:xfrm>
            <a:off x="185736" y="1422402"/>
            <a:ext cx="3014663" cy="303212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smtClean="0">
                <a:solidFill>
                  <a:schemeClr val="tx1"/>
                </a:solidFill>
              </a:rPr>
              <a:t> Claves C. Crisis 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22085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36720474"/>
              </p:ext>
            </p:extLst>
          </p:nvPr>
        </p:nvGraphicFramePr>
        <p:xfrm>
          <a:off x="3461449" y="4624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Elipse 4"/>
          <p:cNvSpPr/>
          <p:nvPr/>
        </p:nvSpPr>
        <p:spPr>
          <a:xfrm>
            <a:off x="185736" y="1422402"/>
            <a:ext cx="3014663" cy="303212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smtClean="0">
                <a:solidFill>
                  <a:schemeClr val="tx1"/>
                </a:solidFill>
              </a:rPr>
              <a:t>Claves C. crisis </a:t>
            </a:r>
            <a:endParaRPr lang="es-E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838200" y="13392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s-ES" sz="2000" b="1" u="sng" dirty="0" smtClean="0">
                <a:solidFill>
                  <a:srgbClr val="0070C0"/>
                </a:solidFill>
              </a:rPr>
              <a:t>La comunicación de crisis como oportunidad</a:t>
            </a:r>
          </a:p>
          <a:p>
            <a:pPr marL="432000" lvl="0" algn="just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es-ES" sz="2000" dirty="0" smtClean="0"/>
              <a:t>Principios de la comunicación de crisis</a:t>
            </a:r>
          </a:p>
          <a:p>
            <a:pPr marL="432000" lvl="0" algn="just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es-ES" sz="2000" dirty="0" smtClean="0"/>
              <a:t>Dominio de la iniciativa en la gestión de una situación de crisis</a:t>
            </a:r>
          </a:p>
          <a:p>
            <a:pPr marL="432000" lvl="0" algn="just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es-ES" sz="2000" dirty="0" smtClean="0"/>
              <a:t>Herramientas de la comunicación de crisis </a:t>
            </a:r>
          </a:p>
          <a:p>
            <a:pPr marL="0" lvl="0" indent="0" algn="just">
              <a:lnSpc>
                <a:spcPts val="3000"/>
              </a:lnSpc>
              <a:buNone/>
            </a:pPr>
            <a:r>
              <a:rPr lang="es-ES" sz="2000" b="1" u="sng" dirty="0">
                <a:solidFill>
                  <a:srgbClr val="0070C0"/>
                </a:solidFill>
              </a:rPr>
              <a:t>Eficacia en la comunicación de crisis </a:t>
            </a:r>
          </a:p>
          <a:p>
            <a:pPr marL="432000" lvl="0" algn="just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es-ES" sz="2000" dirty="0" smtClean="0"/>
              <a:t>Efectos negativos a minimizar en la gestión de comunicación de una situación de crisis</a:t>
            </a:r>
          </a:p>
          <a:p>
            <a:pPr marL="432000" lvl="0" algn="just">
              <a:lnSpc>
                <a:spcPts val="3000"/>
              </a:lnSpc>
              <a:buFont typeface="Courier New" panose="02070309020205020404" pitchFamily="49" charset="0"/>
              <a:buChar char="o"/>
            </a:pPr>
            <a:endParaRPr lang="es-ES" sz="2000" dirty="0" smtClean="0"/>
          </a:p>
          <a:p>
            <a:pPr marL="0" indent="0">
              <a:lnSpc>
                <a:spcPts val="3000"/>
              </a:lnSpc>
              <a:buNone/>
            </a:pPr>
            <a:endParaRPr lang="es-ES" sz="2000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3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838200" y="196783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es-ES" sz="2000" b="1" u="sng" dirty="0">
                <a:solidFill>
                  <a:srgbClr val="0070C0"/>
                </a:solidFill>
              </a:rPr>
              <a:t>Experiencias exitosas y </a:t>
            </a:r>
            <a:r>
              <a:rPr lang="es-ES" sz="2000" b="1" u="sng" dirty="0" smtClean="0">
                <a:solidFill>
                  <a:srgbClr val="0070C0"/>
                </a:solidFill>
              </a:rPr>
              <a:t>fallidas</a:t>
            </a:r>
          </a:p>
          <a:p>
            <a:pPr marL="432000" lvl="0" algn="just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es-ES" sz="2000" dirty="0" smtClean="0"/>
              <a:t>¿Cuándo un caso es de éxito y cuando un caso es de fracaso?</a:t>
            </a:r>
          </a:p>
          <a:p>
            <a:pPr marL="432000" lvl="0" algn="just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es-ES" sz="2000" dirty="0" smtClean="0"/>
              <a:t>Controladores aéreos (2010)</a:t>
            </a:r>
          </a:p>
          <a:p>
            <a:pPr marL="432000" lvl="0" algn="just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es-ES" sz="2000" dirty="0" smtClean="0"/>
              <a:t>Contagio </a:t>
            </a:r>
            <a:r>
              <a:rPr lang="es-ES" sz="2000" dirty="0" err="1" smtClean="0"/>
              <a:t>virús</a:t>
            </a:r>
            <a:r>
              <a:rPr lang="es-ES" sz="2000" dirty="0" smtClean="0"/>
              <a:t> </a:t>
            </a:r>
            <a:r>
              <a:rPr lang="es-ES" sz="2000" dirty="0" err="1" smtClean="0"/>
              <a:t>Ébola</a:t>
            </a:r>
            <a:r>
              <a:rPr lang="es-ES" sz="2000" dirty="0" smtClean="0"/>
              <a:t> (2014)</a:t>
            </a:r>
          </a:p>
          <a:p>
            <a:pPr marL="0" indent="0" algn="just">
              <a:lnSpc>
                <a:spcPts val="3000"/>
              </a:lnSpc>
              <a:buNone/>
            </a:pPr>
            <a:endParaRPr lang="es-ES" sz="2000" b="1" u="sng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es-ES" sz="2000" b="1" u="sng" dirty="0" smtClean="0">
                <a:solidFill>
                  <a:srgbClr val="0070C0"/>
                </a:solidFill>
              </a:rPr>
              <a:t>Decálogo </a:t>
            </a:r>
            <a:r>
              <a:rPr lang="es-ES" sz="2000" b="1" u="sng" dirty="0">
                <a:solidFill>
                  <a:srgbClr val="0070C0"/>
                </a:solidFill>
              </a:rPr>
              <a:t>de comunicación de </a:t>
            </a:r>
            <a:r>
              <a:rPr lang="es-ES" sz="2000" b="1" u="sng" dirty="0" smtClean="0">
                <a:solidFill>
                  <a:srgbClr val="0070C0"/>
                </a:solidFill>
              </a:rPr>
              <a:t>crisis</a:t>
            </a:r>
            <a:endParaRPr lang="es-ES" sz="2000" b="1" u="sng" dirty="0">
              <a:solidFill>
                <a:srgbClr val="0070C0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8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C:\Users\Usuario\Documents\cifuentes-dimite_10_670x3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33305" y="105057"/>
            <a:ext cx="4823995" cy="2556000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1828800" y="2661057"/>
            <a:ext cx="8755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spc="600" dirty="0" smtClean="0">
                <a:solidFill>
                  <a:srgbClr val="002060"/>
                </a:solidFill>
              </a:rPr>
              <a:t>¿Crisis? Esto no me puede pasar a mí….</a:t>
            </a:r>
          </a:p>
          <a:p>
            <a:pPr algn="ctr"/>
            <a:endParaRPr lang="es-ES" sz="2400" b="1" i="1" spc="600" dirty="0">
              <a:solidFill>
                <a:srgbClr val="002060"/>
              </a:solidFill>
            </a:endParaRPr>
          </a:p>
          <a:p>
            <a:pPr algn="ctr"/>
            <a:endParaRPr lang="es-ES" sz="2400" b="1" i="1" spc="600" dirty="0" smtClean="0">
              <a:solidFill>
                <a:srgbClr val="002060"/>
              </a:solidFill>
            </a:endParaRPr>
          </a:p>
          <a:p>
            <a:pPr algn="ctr"/>
            <a:endParaRPr lang="es-ES" sz="2400" b="1" i="1" spc="600" dirty="0">
              <a:solidFill>
                <a:srgbClr val="002060"/>
              </a:solidFill>
            </a:endParaRPr>
          </a:p>
          <a:p>
            <a:pPr algn="ctr"/>
            <a:endParaRPr lang="es-ES" sz="2400" b="1" i="1" spc="600" dirty="0" smtClean="0">
              <a:solidFill>
                <a:srgbClr val="002060"/>
              </a:solidFill>
            </a:endParaRPr>
          </a:p>
          <a:p>
            <a:pPr algn="ctr"/>
            <a:endParaRPr lang="es-ES" sz="2400" b="1" i="1" spc="600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12" y="105057"/>
            <a:ext cx="4564293" cy="2556000"/>
          </a:xfrm>
          <a:prstGeom prst="rect">
            <a:avLst/>
          </a:prstGeom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95" y="314431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0295" y="3143784"/>
            <a:ext cx="4823995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63920" y="377036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Importancia de la comunicación de crisis 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563920" y="1282705"/>
            <a:ext cx="10515600" cy="4351338"/>
          </a:xfrm>
        </p:spPr>
        <p:txBody>
          <a:bodyPr>
            <a:noAutofit/>
          </a:bodyPr>
          <a:lstStyle/>
          <a:p>
            <a:r>
              <a:rPr lang="es-ES" sz="2400" dirty="0" smtClean="0"/>
              <a:t>Las administraciones deben interiorizar los principios de la comunicación de crisis y desterrar la idea de… “esto no me puede pasar a mí”.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smtClean="0"/>
              <a:t>Toda administración es susceptible de sufrir una situación de crisis, lo que no se puede saber con precisión es el momento exacto en que esta se produce.</a:t>
            </a:r>
          </a:p>
          <a:p>
            <a:r>
              <a:rPr lang="es-ES" sz="2400" dirty="0" smtClean="0"/>
              <a:t>Las administraciones deben estar preparadas, apostar por una planificación y estrategia previa de comunicación de crisis.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smtClean="0"/>
              <a:t>La comunicación de crisis es la herramienta fundamental para que la organización funcione de forma adecuada ante el estrés que provoca la crisis, y para que sus miembros puedan trabajar en un ambiente de previsión que derive en alta dosis de productividad.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smtClean="0"/>
              <a:t>Cuanto mejor pueda la administración prever una situación de crisis, mejor se podrá dominar cuando esta ocurra. </a:t>
            </a:r>
          </a:p>
          <a:p>
            <a:r>
              <a:rPr lang="es-ES" sz="2400" dirty="0" smtClean="0"/>
              <a:t>Si lideras el proceso de gestión de la comunicación de una crisis, puedes alcanzar resultados de eficacia.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/>
              <a:t>Una adecuada gestión de comunicación de crisis reduce su impacto sobre la imagen de la administración. </a:t>
            </a:r>
          </a:p>
          <a:p>
            <a:pPr marL="0" indent="0">
              <a:lnSpc>
                <a:spcPts val="3500"/>
              </a:lnSpc>
              <a:buNone/>
            </a:pPr>
            <a:endParaRPr lang="es-ES" sz="2400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21045" y="228599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Principios de la comunicación de crisis </a:t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838200" y="10707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ES" sz="2000" dirty="0" smtClean="0"/>
              <a:t>La apuesta por la comunicación de crisis es doble, pues permite: </a:t>
            </a:r>
          </a:p>
          <a:p>
            <a:pPr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s-ES" sz="2000" dirty="0" smtClean="0"/>
              <a:t>Frenar la crisis sirviéndonos de la comunicación para aportar reacciones efectivas frente al acontecimiento que la originó.</a:t>
            </a:r>
          </a:p>
          <a:p>
            <a:pPr>
              <a:lnSpc>
                <a:spcPts val="1700"/>
              </a:lnSpc>
              <a:buFont typeface="Wingdings" panose="05000000000000000000" pitchFamily="2" charset="2"/>
              <a:buChar char="§"/>
            </a:pPr>
            <a:r>
              <a:rPr lang="es-ES" sz="2000" dirty="0" smtClean="0"/>
              <a:t>Minimizar la pérdida de crédito y capital en la imagen de la administración. 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0750996"/>
              </p:ext>
            </p:extLst>
          </p:nvPr>
        </p:nvGraphicFramePr>
        <p:xfrm>
          <a:off x="421045" y="2556142"/>
          <a:ext cx="10751780" cy="340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08338" y="5962918"/>
            <a:ext cx="901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Piñuel</a:t>
            </a:r>
            <a:r>
              <a:rPr lang="es-ES" sz="1600" dirty="0"/>
              <a:t>, J.L. (1997). </a:t>
            </a:r>
            <a:r>
              <a:rPr lang="es-ES" sz="1600" i="1" dirty="0"/>
              <a:t>Teoría de la comunicación y gestión de las organizaciones. </a:t>
            </a:r>
            <a:r>
              <a:rPr lang="es-ES" sz="1600" dirty="0"/>
              <a:t>Madrid: Síntesis </a:t>
            </a:r>
            <a:r>
              <a:rPr lang="es-ES" sz="2400" dirty="0"/>
              <a:t/>
            </a:r>
            <a:br>
              <a:rPr lang="es-ES" sz="2400" dirty="0"/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433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0985" y="109473"/>
            <a:ext cx="11068989" cy="1325563"/>
          </a:xfrm>
        </p:spPr>
        <p:txBody>
          <a:bodyPr>
            <a:normAutofit/>
          </a:bodyPr>
          <a:lstStyle/>
          <a:p>
            <a:r>
              <a:rPr lang="es-ES" i="1" dirty="0" smtClean="0"/>
              <a:t>“Somos los primeros, dominamos la iniciativa”</a:t>
            </a:r>
            <a:endParaRPr lang="es-ES" i="1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536730"/>
              </p:ext>
            </p:extLst>
          </p:nvPr>
        </p:nvGraphicFramePr>
        <p:xfrm>
          <a:off x="389586" y="1100867"/>
          <a:ext cx="10515600" cy="504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84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eficacia en la gestión de crisis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2462" y="1690688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SzPct val="102000"/>
            </a:pPr>
            <a:r>
              <a:rPr lang="es-ES" sz="2200" dirty="0" smtClean="0"/>
              <a:t>Capacidad </a:t>
            </a:r>
            <a:r>
              <a:rPr lang="es-ES" sz="2200" dirty="0"/>
              <a:t>que tiene </a:t>
            </a:r>
            <a:r>
              <a:rPr lang="es-ES" sz="2200" dirty="0" smtClean="0"/>
              <a:t>un gobierno y su administración para diseñar y </a:t>
            </a:r>
            <a:r>
              <a:rPr lang="es-ES" sz="2200" dirty="0"/>
              <a:t>ejecutar las decisiones </a:t>
            </a:r>
            <a:r>
              <a:rPr lang="es-ES" sz="2200" dirty="0" smtClean="0"/>
              <a:t>que le permiten superar </a:t>
            </a:r>
            <a:r>
              <a:rPr lang="es-ES" sz="2200" dirty="0"/>
              <a:t>los retos </a:t>
            </a:r>
            <a:r>
              <a:rPr lang="es-ES" sz="2200" dirty="0" smtClean="0"/>
              <a:t>planteados por la crisis, el </a:t>
            </a:r>
            <a:r>
              <a:rPr lang="es-ES" sz="2200" dirty="0"/>
              <a:t>primero </a:t>
            </a:r>
            <a:r>
              <a:rPr lang="es-ES" sz="2200" dirty="0" smtClean="0"/>
              <a:t>es su permanencia y continuidad al frente de las instituciones. </a:t>
            </a:r>
          </a:p>
          <a:p>
            <a:pPr marL="0" indent="0">
              <a:buClr>
                <a:srgbClr val="002060"/>
              </a:buClr>
              <a:buSzPct val="102000"/>
              <a:buNone/>
            </a:pPr>
            <a:endParaRPr lang="es-ES" sz="2200" dirty="0"/>
          </a:p>
          <a:p>
            <a:r>
              <a:rPr lang="es-ES" sz="2200" dirty="0" smtClean="0"/>
              <a:t>La eficacia se vincula a las decisiones para solucionar el problema, depende del aparato gubernamental y </a:t>
            </a:r>
            <a:r>
              <a:rPr lang="es-ES" sz="2200" dirty="0"/>
              <a:t>de las instituciones orientadas al cumplimento de las decisiones </a:t>
            </a:r>
            <a:r>
              <a:rPr lang="es-ES" sz="2200" dirty="0" smtClean="0"/>
              <a:t>gubernamentales. </a:t>
            </a:r>
          </a:p>
          <a:p>
            <a:pPr marL="0" indent="0">
              <a:buNone/>
            </a:pPr>
            <a:endParaRPr lang="es-ES" sz="2200" dirty="0" smtClean="0"/>
          </a:p>
          <a:p>
            <a:r>
              <a:rPr lang="es-ES" sz="2200" dirty="0" smtClean="0"/>
              <a:t>Estas </a:t>
            </a:r>
            <a:r>
              <a:rPr lang="es-ES" sz="2200" dirty="0"/>
              <a:t>decisiones gubernamentales se identifican con las propias </a:t>
            </a:r>
            <a:r>
              <a:rPr lang="es-ES" sz="2200" dirty="0" smtClean="0"/>
              <a:t>de la </a:t>
            </a:r>
            <a:r>
              <a:rPr lang="es-ES" sz="2200" dirty="0"/>
              <a:t>crisis, el reto al que se enfrenta es la crisis en sí y la eficacia decisoria es la habilidad para que las decisiones conduzcan al fin de la crisis, mantengan la </a:t>
            </a:r>
            <a:r>
              <a:rPr lang="es-ES" sz="2200" dirty="0" smtClean="0"/>
              <a:t>estabilidad del </a:t>
            </a:r>
            <a:r>
              <a:rPr lang="es-ES" sz="2200" dirty="0"/>
              <a:t>sistema, y eviten el desgaste de sus instituciones y sus </a:t>
            </a:r>
            <a:r>
              <a:rPr lang="es-ES" sz="2200" dirty="0" smtClean="0"/>
              <a:t>líderes.</a:t>
            </a:r>
          </a:p>
          <a:p>
            <a:pPr marL="0" indent="0">
              <a:buNone/>
            </a:pPr>
            <a:endParaRPr lang="es-ES" sz="2200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77"/>
          <a:stretch/>
        </p:blipFill>
        <p:spPr>
          <a:xfrm>
            <a:off x="0" y="6282000"/>
            <a:ext cx="3461449" cy="576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1386" y="6282000"/>
            <a:ext cx="696747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7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2795</Words>
  <Application>Microsoft Office PowerPoint</Application>
  <PresentationFormat>Panorámica</PresentationFormat>
  <Paragraphs>307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Comunicación de crisis</vt:lpstr>
      <vt:lpstr>Índice</vt:lpstr>
      <vt:lpstr>Índice</vt:lpstr>
      <vt:lpstr>Presentación de PowerPoint</vt:lpstr>
      <vt:lpstr>Importancia de la comunicación de crisis   </vt:lpstr>
      <vt:lpstr>Principios de la comunicación de crisis   </vt:lpstr>
      <vt:lpstr>“Somos los primeros, dominamos la iniciativa”</vt:lpstr>
      <vt:lpstr>La eficacia en la gestión de crisis</vt:lpstr>
      <vt:lpstr>Presentación de PowerPoint</vt:lpstr>
      <vt:lpstr>Presentación de PowerPoint</vt:lpstr>
      <vt:lpstr>¿Qué favorece la eficacia? ¿Qué debemos evitar?</vt:lpstr>
      <vt:lpstr>Situaciones adversas </vt:lpstr>
      <vt:lpstr>Herramientas de la comunicación de crisis </vt:lpstr>
      <vt:lpstr>Herramientas de la comunicación de crisis </vt:lpstr>
      <vt:lpstr>Experiencias exitosas y fallidas de comunicación de crisis </vt:lpstr>
      <vt:lpstr>Cierre del espacio aéreo, diciembre de 2010. </vt:lpstr>
      <vt:lpstr>Cierre del espacio aéreo, diciembre de 2010. </vt:lpstr>
      <vt:lpstr>Cierre del espacio aéreo, diciembre de 2010. </vt:lpstr>
      <vt:lpstr>Contagio por el virus Ébola, octubre de 2014. </vt:lpstr>
      <vt:lpstr>Contagio por el virus Ébola, octubre de 2014. </vt:lpstr>
      <vt:lpstr>Contagio por el virus Ébola, octubre de 2014.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Usuario</dc:creator>
  <cp:lastModifiedBy>Usuario</cp:lastModifiedBy>
  <cp:revision>151</cp:revision>
  <dcterms:created xsi:type="dcterms:W3CDTF">2019-01-24T18:03:04Z</dcterms:created>
  <dcterms:modified xsi:type="dcterms:W3CDTF">2019-05-13T06:22:55Z</dcterms:modified>
</cp:coreProperties>
</file>